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4" r:id="rId2"/>
    <p:sldId id="285" r:id="rId3"/>
    <p:sldId id="276" r:id="rId4"/>
    <p:sldId id="286" r:id="rId5"/>
    <p:sldId id="287" r:id="rId6"/>
    <p:sldId id="277" r:id="rId7"/>
    <p:sldId id="278" r:id="rId8"/>
    <p:sldId id="282" r:id="rId9"/>
    <p:sldId id="283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MT" id="{9DB0AD70-B6F0-456B-AF08-98BC9FBE27E9}">
          <p14:sldIdLst>
            <p14:sldId id="284"/>
            <p14:sldId id="285"/>
            <p14:sldId id="276"/>
            <p14:sldId id="286"/>
            <p14:sldId id="287"/>
            <p14:sldId id="277"/>
            <p14:sldId id="278"/>
            <p14:sldId id="282"/>
            <p14:sldId id="283"/>
          </p14:sldIdLst>
        </p14:section>
        <p14:section name="Méthodologie" id="{251C04F7-02AB-494A-8F07-9732C4A2D8D3}">
          <p14:sldIdLst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53">
          <p15:clr>
            <a:srgbClr val="A4A3A4"/>
          </p15:clr>
        </p15:guide>
        <p15:guide id="3" orient="horz" pos="3818">
          <p15:clr>
            <a:srgbClr val="A4A3A4"/>
          </p15:clr>
        </p15:guide>
        <p15:guide id="4" orient="horz" pos="3657">
          <p15:clr>
            <a:srgbClr val="A4A3A4"/>
          </p15:clr>
        </p15:guide>
        <p15:guide id="5" orient="horz" pos="4148">
          <p15:clr>
            <a:srgbClr val="A4A3A4"/>
          </p15:clr>
        </p15:guide>
        <p15:guide id="6" orient="horz" pos="887">
          <p15:clr>
            <a:srgbClr val="A4A3A4"/>
          </p15:clr>
        </p15:guide>
        <p15:guide id="7" orient="horz" pos="2483">
          <p15:clr>
            <a:srgbClr val="A4A3A4"/>
          </p15:clr>
        </p15:guide>
        <p15:guide id="8" orient="horz" pos="1734">
          <p15:clr>
            <a:srgbClr val="A4A3A4"/>
          </p15:clr>
        </p15:guide>
        <p15:guide id="9" orient="horz" pos="1860">
          <p15:clr>
            <a:srgbClr val="A4A3A4"/>
          </p15:clr>
        </p15:guide>
        <p15:guide id="10" pos="2880">
          <p15:clr>
            <a:srgbClr val="A4A3A4"/>
          </p15:clr>
        </p15:guide>
        <p15:guide id="11" pos="389">
          <p15:clr>
            <a:srgbClr val="A4A3A4"/>
          </p15:clr>
        </p15:guide>
        <p15:guide id="12" pos="5605">
          <p15:clr>
            <a:srgbClr val="A4A3A4"/>
          </p15:clr>
        </p15:guide>
        <p15:guide id="13" pos="5380">
          <p15:clr>
            <a:srgbClr val="A4A3A4"/>
          </p15:clr>
        </p15:guide>
        <p15:guide id="14" pos="3455">
          <p15:clr>
            <a:srgbClr val="A4A3A4"/>
          </p15:clr>
        </p15:guide>
        <p15:guide id="15" pos="3689">
          <p15:clr>
            <a:srgbClr val="A4A3A4"/>
          </p15:clr>
        </p15:guide>
        <p15:guide id="16" pos="2018">
          <p15:clr>
            <a:srgbClr val="A4A3A4"/>
          </p15:clr>
        </p15:guide>
        <p15:guide id="17" pos="2510">
          <p15:clr>
            <a:srgbClr val="A4A3A4"/>
          </p15:clr>
        </p15:guide>
        <p15:guide id="18" pos="23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1" d="100"/>
          <a:sy n="71" d="100"/>
        </p:scale>
        <p:origin x="1296" y="60"/>
      </p:cViewPr>
      <p:guideLst>
        <p:guide orient="horz" pos="2160"/>
        <p:guide orient="horz" pos="953"/>
        <p:guide orient="horz" pos="3818"/>
        <p:guide orient="horz" pos="3657"/>
        <p:guide orient="horz" pos="4148"/>
        <p:guide orient="horz" pos="887"/>
        <p:guide orient="horz" pos="2483"/>
        <p:guide orient="horz" pos="1734"/>
        <p:guide orient="horz" pos="1860"/>
        <p:guide pos="2880"/>
        <p:guide pos="389"/>
        <p:guide pos="5605"/>
        <p:guide pos="5380"/>
        <p:guide pos="3455"/>
        <p:guide pos="3689"/>
        <p:guide pos="2018"/>
        <p:guide pos="2510"/>
        <p:guide pos="23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0710-B8B7-4D8F-BDE7-5C763412CDFD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06ACB-0641-497D-A6F6-17171FCA9B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9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6669360"/>
            <a:ext cx="265114" cy="180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AF213B9F-BE22-4A63-A428-DBF13F03AC54}" type="datetime1">
              <a:rPr lang="fr-FR" smtClean="0"/>
              <a:t>10/07/2019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4" name="Triangle rectangle 3"/>
          <p:cNvSpPr/>
          <p:nvPr userDrawn="1"/>
        </p:nvSpPr>
        <p:spPr>
          <a:xfrm flipH="1">
            <a:off x="6264000" y="3978000"/>
            <a:ext cx="2880000" cy="2880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/>
          <p:cNvSpPr/>
          <p:nvPr userDrawn="1"/>
        </p:nvSpPr>
        <p:spPr>
          <a:xfrm>
            <a:off x="3490" y="594000"/>
            <a:ext cx="6264000" cy="6264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riangle rectangle 2"/>
          <p:cNvSpPr/>
          <p:nvPr userDrawn="1"/>
        </p:nvSpPr>
        <p:spPr>
          <a:xfrm rot="5400000">
            <a:off x="0" y="0"/>
            <a:ext cx="5266800" cy="5266800"/>
          </a:xfrm>
          <a:prstGeom prst="rtTriangle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IMT_albi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12000"/>
            <a:ext cx="2759284" cy="1386000"/>
          </a:xfrm>
          <a:prstGeom prst="rect">
            <a:avLst/>
          </a:prstGeom>
        </p:spPr>
      </p:pic>
      <p:sp>
        <p:nvSpPr>
          <p:cNvPr id="15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03575" y="917575"/>
            <a:ext cx="5313363" cy="3852000"/>
          </a:xfrm>
        </p:spPr>
        <p:txBody>
          <a:bodyPr anchor="ctr" anchorCtr="0"/>
          <a:lstStyle>
            <a:lvl1pPr algn="r">
              <a:defRPr sz="3400" b="1" cap="all">
                <a:solidFill>
                  <a:schemeClr val="bg1"/>
                </a:solidFill>
              </a:defRPr>
            </a:lvl1pPr>
            <a:lvl2pPr algn="r">
              <a:defRPr sz="3400" b="0" cap="all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865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reeform 6"/>
          <p:cNvSpPr>
            <a:spLocks/>
          </p:cNvSpPr>
          <p:nvPr userDrawn="1"/>
        </p:nvSpPr>
        <p:spPr bwMode="gray">
          <a:xfrm>
            <a:off x="1373188" y="0"/>
            <a:ext cx="7781925" cy="6867525"/>
          </a:xfrm>
          <a:custGeom>
            <a:avLst/>
            <a:gdLst>
              <a:gd name="T0" fmla="*/ 3359 w 8160"/>
              <a:gd name="T1" fmla="*/ 0 h 7199"/>
              <a:gd name="T2" fmla="*/ 3359 w 8160"/>
              <a:gd name="T3" fmla="*/ 0 h 7199"/>
              <a:gd name="T4" fmla="*/ 0 w 8160"/>
              <a:gd name="T5" fmla="*/ 3357 h 7199"/>
              <a:gd name="T6" fmla="*/ 3841 w 8160"/>
              <a:gd name="T7" fmla="*/ 7199 h 7199"/>
              <a:gd name="T8" fmla="*/ 8160 w 8160"/>
              <a:gd name="T9" fmla="*/ 7199 h 7199"/>
              <a:gd name="T10" fmla="*/ 8160 w 8160"/>
              <a:gd name="T11" fmla="*/ 0 h 7199"/>
              <a:gd name="T12" fmla="*/ 3359 w 8160"/>
              <a:gd name="T13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60" h="7199">
                <a:moveTo>
                  <a:pt x="3359" y="0"/>
                </a:moveTo>
                <a:lnTo>
                  <a:pt x="3359" y="0"/>
                </a:lnTo>
                <a:lnTo>
                  <a:pt x="0" y="3357"/>
                </a:lnTo>
                <a:lnTo>
                  <a:pt x="3841" y="7199"/>
                </a:lnTo>
                <a:lnTo>
                  <a:pt x="8160" y="7199"/>
                </a:lnTo>
                <a:lnTo>
                  <a:pt x="8160" y="0"/>
                </a:lnTo>
                <a:lnTo>
                  <a:pt x="335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Freeform 5"/>
          <p:cNvSpPr>
            <a:spLocks/>
          </p:cNvSpPr>
          <p:nvPr userDrawn="1"/>
        </p:nvSpPr>
        <p:spPr bwMode="gray">
          <a:xfrm>
            <a:off x="0" y="1828800"/>
            <a:ext cx="5038725" cy="5037138"/>
          </a:xfrm>
          <a:custGeom>
            <a:avLst/>
            <a:gdLst>
              <a:gd name="T0" fmla="*/ 0 w 5283"/>
              <a:gd name="T1" fmla="*/ 5281 h 5281"/>
              <a:gd name="T2" fmla="*/ 0 w 5283"/>
              <a:gd name="T3" fmla="*/ 5281 h 5281"/>
              <a:gd name="T4" fmla="*/ 5283 w 5283"/>
              <a:gd name="T5" fmla="*/ 5281 h 5281"/>
              <a:gd name="T6" fmla="*/ 0 w 5283"/>
              <a:gd name="T7" fmla="*/ 0 h 5281"/>
              <a:gd name="T8" fmla="*/ 0 w 5283"/>
              <a:gd name="T9" fmla="*/ 5281 h 5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3" h="5281">
                <a:moveTo>
                  <a:pt x="0" y="5281"/>
                </a:moveTo>
                <a:lnTo>
                  <a:pt x="0" y="5281"/>
                </a:lnTo>
                <a:lnTo>
                  <a:pt x="5283" y="5281"/>
                </a:lnTo>
                <a:lnTo>
                  <a:pt x="0" y="0"/>
                </a:lnTo>
                <a:lnTo>
                  <a:pt x="0" y="5281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6669360"/>
            <a:ext cx="265114" cy="180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3D67070-8DF5-4606-AADA-EDE74669700F}" type="datetime1">
              <a:rPr lang="fr-FR" smtClean="0"/>
              <a:t>10/07/2019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15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3189" y="917575"/>
            <a:ext cx="7143750" cy="3852000"/>
          </a:xfrm>
        </p:spPr>
        <p:txBody>
          <a:bodyPr anchor="ctr" anchorCtr="0"/>
          <a:lstStyle>
            <a:lvl1pPr algn="r">
              <a:defRPr sz="3400" b="0" cap="all">
                <a:solidFill>
                  <a:schemeClr val="bg1"/>
                </a:solidFill>
              </a:defRPr>
            </a:lvl1pPr>
            <a:lvl2pPr algn="r">
              <a:defRPr sz="3400" b="1" cap="all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 smtClean="0"/>
              <a:t>Chapitre</a:t>
            </a:r>
          </a:p>
          <a:p>
            <a:pPr lvl="1"/>
            <a:r>
              <a:rPr lang="fr-FR" dirty="0" smtClean="0"/>
              <a:t>Chapitre</a:t>
            </a:r>
          </a:p>
        </p:txBody>
      </p:sp>
      <p:pic>
        <p:nvPicPr>
          <p:cNvPr id="10" name="Image 9" descr="IMT_albi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5541120"/>
            <a:ext cx="1404726" cy="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76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reeform 5"/>
          <p:cNvSpPr>
            <a:spLocks/>
          </p:cNvSpPr>
          <p:nvPr userDrawn="1"/>
        </p:nvSpPr>
        <p:spPr bwMode="gray">
          <a:xfrm>
            <a:off x="1373188" y="0"/>
            <a:ext cx="7781925" cy="6867525"/>
          </a:xfrm>
          <a:custGeom>
            <a:avLst/>
            <a:gdLst>
              <a:gd name="T0" fmla="*/ 3359 w 8160"/>
              <a:gd name="T1" fmla="*/ 0 h 7199"/>
              <a:gd name="T2" fmla="*/ 3359 w 8160"/>
              <a:gd name="T3" fmla="*/ 0 h 7199"/>
              <a:gd name="T4" fmla="*/ 0 w 8160"/>
              <a:gd name="T5" fmla="*/ 3357 h 7199"/>
              <a:gd name="T6" fmla="*/ 3841 w 8160"/>
              <a:gd name="T7" fmla="*/ 7199 h 7199"/>
              <a:gd name="T8" fmla="*/ 8160 w 8160"/>
              <a:gd name="T9" fmla="*/ 7199 h 7199"/>
              <a:gd name="T10" fmla="*/ 8160 w 8160"/>
              <a:gd name="T11" fmla="*/ 0 h 7199"/>
              <a:gd name="T12" fmla="*/ 3359 w 8160"/>
              <a:gd name="T13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60" h="7199">
                <a:moveTo>
                  <a:pt x="3359" y="0"/>
                </a:moveTo>
                <a:lnTo>
                  <a:pt x="3359" y="0"/>
                </a:lnTo>
                <a:lnTo>
                  <a:pt x="0" y="3357"/>
                </a:lnTo>
                <a:lnTo>
                  <a:pt x="3841" y="7199"/>
                </a:lnTo>
                <a:lnTo>
                  <a:pt x="8160" y="7199"/>
                </a:lnTo>
                <a:lnTo>
                  <a:pt x="8160" y="0"/>
                </a:lnTo>
                <a:lnTo>
                  <a:pt x="335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Freeform 6"/>
          <p:cNvSpPr>
            <a:spLocks/>
          </p:cNvSpPr>
          <p:nvPr userDrawn="1"/>
        </p:nvSpPr>
        <p:spPr bwMode="gray">
          <a:xfrm>
            <a:off x="0" y="3201988"/>
            <a:ext cx="5038725" cy="3663950"/>
          </a:xfrm>
          <a:custGeom>
            <a:avLst/>
            <a:gdLst>
              <a:gd name="T0" fmla="*/ 0 w 5283"/>
              <a:gd name="T1" fmla="*/ 1441 h 3841"/>
              <a:gd name="T2" fmla="*/ 0 w 5283"/>
              <a:gd name="T3" fmla="*/ 1441 h 3841"/>
              <a:gd name="T4" fmla="*/ 0 w 5283"/>
              <a:gd name="T5" fmla="*/ 3841 h 3841"/>
              <a:gd name="T6" fmla="*/ 5283 w 5283"/>
              <a:gd name="T7" fmla="*/ 3841 h 3841"/>
              <a:gd name="T8" fmla="*/ 1440 w 5283"/>
              <a:gd name="T9" fmla="*/ 0 h 3841"/>
              <a:gd name="T10" fmla="*/ 0 w 5283"/>
              <a:gd name="T11" fmla="*/ 1441 h 3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283" h="3841">
                <a:moveTo>
                  <a:pt x="0" y="1441"/>
                </a:moveTo>
                <a:lnTo>
                  <a:pt x="0" y="1441"/>
                </a:lnTo>
                <a:lnTo>
                  <a:pt x="0" y="3841"/>
                </a:lnTo>
                <a:lnTo>
                  <a:pt x="5283" y="3841"/>
                </a:lnTo>
                <a:lnTo>
                  <a:pt x="1440" y="0"/>
                </a:lnTo>
                <a:lnTo>
                  <a:pt x="0" y="1441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>
          <a:xfrm>
            <a:off x="-1" y="6669360"/>
            <a:ext cx="265114" cy="180000"/>
          </a:xfrm>
        </p:spPr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2079970B-C0A7-442C-9D8C-D1EF2235F4B6}" type="datetime1">
              <a:rPr lang="fr-FR" smtClean="0"/>
              <a:t>10/07/2019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 bwMode="gray">
          <a:xfrm>
            <a:off x="-1" y="6669360"/>
            <a:ext cx="266400" cy="180000"/>
          </a:xfrm>
        </p:spPr>
        <p:txBody>
          <a:bodyPr/>
          <a:lstStyle>
            <a:lvl1pPr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856288" y="1264568"/>
            <a:ext cx="3041650" cy="4896544"/>
          </a:xfrm>
        </p:spPr>
        <p:txBody>
          <a:bodyPr anchor="t" anchorCtr="0"/>
          <a:lstStyle>
            <a:lvl1pPr marL="342900" indent="-342900" algn="l">
              <a:spcBef>
                <a:spcPts val="2400"/>
              </a:spcBef>
              <a:spcAft>
                <a:spcPts val="300"/>
              </a:spcAft>
              <a:buClr>
                <a:schemeClr val="bg2"/>
              </a:buClr>
              <a:buSzPct val="100000"/>
              <a:buFont typeface="+mj-lt"/>
              <a:buAutoNum type="arabicPeriod"/>
              <a:defRPr sz="1650" b="1" cap="all">
                <a:solidFill>
                  <a:schemeClr val="bg2"/>
                </a:solidFill>
              </a:defRPr>
            </a:lvl1pPr>
            <a:lvl2pPr marL="342000" indent="0" algn="l">
              <a:lnSpc>
                <a:spcPct val="130000"/>
              </a:lnSpc>
              <a:defRPr sz="1200" b="0" cap="none" baseline="0">
                <a:solidFill>
                  <a:schemeClr val="accent3"/>
                </a:solidFill>
              </a:defRPr>
            </a:lvl2pPr>
          </a:lstStyle>
          <a:p>
            <a:pPr lvl="0"/>
            <a:r>
              <a:rPr lang="fr-FR" dirty="0" smtClean="0"/>
              <a:t>Texte de niveau 1</a:t>
            </a:r>
          </a:p>
          <a:p>
            <a:pPr lvl="1"/>
            <a:r>
              <a:rPr lang="fr-FR" dirty="0" smtClean="0"/>
              <a:t>1.1 Deuxième niveau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 hasCustomPrompt="1"/>
          </p:nvPr>
        </p:nvSpPr>
        <p:spPr bwMode="gray">
          <a:xfrm>
            <a:off x="617539" y="843732"/>
            <a:ext cx="2658318" cy="453603"/>
          </a:xfrm>
        </p:spPr>
        <p:txBody>
          <a:bodyPr/>
          <a:lstStyle>
            <a:lvl1pPr>
              <a:defRPr sz="2500" b="1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pic>
        <p:nvPicPr>
          <p:cNvPr id="14" name="Image 13" descr="IMT_albi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5541120"/>
            <a:ext cx="1404726" cy="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7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Chapitre 0 :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52486E5-CDA4-4F15-91CE-D0F2512DB3EF}" type="datetime1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0.0 Titre</a:t>
            </a:r>
            <a:endParaRPr lang="fr-FR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7899400" cy="4397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120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Chapitre 0 :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52486E5-CDA4-4F15-91CE-D0F2512DB3EF}" type="datetime1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0.0 Titre</a:t>
            </a:r>
            <a:endParaRPr lang="fr-FR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7899400" cy="4397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807738" y="6061075"/>
            <a:ext cx="709200" cy="3852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  <a:br>
              <a:rPr lang="fr-FR" noProof="0" dirty="0" smtClean="0"/>
            </a:br>
            <a:r>
              <a:rPr lang="fr-FR" noProof="0" dirty="0" smtClean="0"/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315682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Chapitre 0 :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52486E5-CDA4-4F15-91CE-D0F2512DB3EF}" type="datetime1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864049" y="260648"/>
            <a:ext cx="652890" cy="404812"/>
          </a:xfrm>
        </p:spPr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0.0 Titre</a:t>
            </a:r>
            <a:endParaRPr lang="fr-FR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3780000" cy="4397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5"/>
          </p:nvPr>
        </p:nvSpPr>
        <p:spPr bwMode="gray">
          <a:xfrm>
            <a:off x="4736939" y="1408113"/>
            <a:ext cx="3780000" cy="4397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76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Chapitre 0 :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52486E5-CDA4-4F15-91CE-D0F2512DB3EF}" type="datetime1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864049" y="260648"/>
            <a:ext cx="652890" cy="404812"/>
          </a:xfrm>
        </p:spPr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0.0 Titre</a:t>
            </a:r>
            <a:endParaRPr lang="fr-FR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4"/>
          </p:nvPr>
        </p:nvSpPr>
        <p:spPr bwMode="gray">
          <a:xfrm>
            <a:off x="617538" y="1408113"/>
            <a:ext cx="3780000" cy="4397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5"/>
          </p:nvPr>
        </p:nvSpPr>
        <p:spPr bwMode="gray">
          <a:xfrm>
            <a:off x="4736939" y="1408113"/>
            <a:ext cx="3780000" cy="4397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807738" y="6061075"/>
            <a:ext cx="709200" cy="3852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  <a:br>
              <a:rPr lang="fr-FR" noProof="0" dirty="0" smtClean="0"/>
            </a:br>
            <a:r>
              <a:rPr lang="fr-FR" noProof="0" dirty="0" smtClean="0"/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34696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E29DBDC-B638-4298-B90B-A5263735886F}" type="datetime1">
              <a:rPr lang="fr-FR" smtClean="0"/>
              <a:t>10/07/2019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 bwMode="gray">
          <a:xfrm>
            <a:off x="7668344" y="260648"/>
            <a:ext cx="848595" cy="404812"/>
          </a:xfrm>
        </p:spPr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9" name="Espace réservé pour une image  10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2000" y="1408113"/>
            <a:ext cx="3086875" cy="2533650"/>
          </a:xfrm>
        </p:spPr>
        <p:txBody>
          <a:bodyPr tIns="90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Sélectionner l’icône pour insérer une image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Chapitre 0 : Titre</a:t>
            </a:r>
            <a:endParaRPr lang="fr-FR" dirty="0"/>
          </a:p>
        </p:txBody>
      </p:sp>
      <p:sp>
        <p:nvSpPr>
          <p:cNvPr id="14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0.0 Titre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5" hasCustomPrompt="1"/>
          </p:nvPr>
        </p:nvSpPr>
        <p:spPr bwMode="gray">
          <a:xfrm>
            <a:off x="3984625" y="1408113"/>
            <a:ext cx="4532313" cy="4397375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visuel &amp;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DE29DBDC-B638-4298-B90B-A5263735886F}" type="datetime1">
              <a:rPr lang="fr-FR" smtClean="0"/>
              <a:t>10/07/2019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 bwMode="gray">
          <a:xfrm>
            <a:off x="7668344" y="260648"/>
            <a:ext cx="848595" cy="404812"/>
          </a:xfrm>
        </p:spPr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2"/>
          </p:nvPr>
        </p:nvSpPr>
        <p:spPr bwMode="gray"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9" name="Espace réservé pour une image  10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2000" y="1408113"/>
            <a:ext cx="3086875" cy="2533650"/>
          </a:xfrm>
        </p:spPr>
        <p:txBody>
          <a:bodyPr tIns="90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Sélectionner l’icône pour insérer une image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 smtClean="0"/>
              <a:t>Chapitre 0 : Titre</a:t>
            </a:r>
            <a:endParaRPr lang="fr-FR" dirty="0"/>
          </a:p>
        </p:txBody>
      </p:sp>
      <p:sp>
        <p:nvSpPr>
          <p:cNvPr id="14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19200" y="540600"/>
            <a:ext cx="7020000" cy="368120"/>
          </a:xfrm>
        </p:spPr>
        <p:txBody>
          <a:bodyPr/>
          <a:lstStyle>
            <a:lvl1pPr>
              <a:defRPr sz="160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0.0 Titre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5" hasCustomPrompt="1"/>
          </p:nvPr>
        </p:nvSpPr>
        <p:spPr bwMode="gray">
          <a:xfrm>
            <a:off x="3984625" y="1408113"/>
            <a:ext cx="4532313" cy="4397375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807738" y="6061075"/>
            <a:ext cx="709200" cy="385200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  <a:br>
              <a:rPr lang="fr-FR" noProof="0" dirty="0" smtClean="0"/>
            </a:br>
            <a:r>
              <a:rPr lang="fr-FR" noProof="0" dirty="0" smtClean="0"/>
              <a:t>partenaire</a:t>
            </a:r>
          </a:p>
        </p:txBody>
      </p:sp>
    </p:spTree>
    <p:extLst>
      <p:ext uri="{BB962C8B-B14F-4D97-AF65-F5344CB8AC3E}">
        <p14:creationId xmlns:p14="http://schemas.microsoft.com/office/powerpoint/2010/main" val="8372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IMT_albi.pdf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061892"/>
            <a:ext cx="1003376" cy="504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gray">
          <a:xfrm>
            <a:off x="0" y="0"/>
            <a:ext cx="9144000" cy="9175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617538" y="0"/>
            <a:ext cx="7014462" cy="5154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r-FR" noProof="0" dirty="0" smtClean="0"/>
              <a:t>Chapitre 0 :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617538" y="1408114"/>
            <a:ext cx="7899400" cy="40814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5220072" y="6061075"/>
            <a:ext cx="2376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accent5"/>
                </a:solidFill>
              </a:defRPr>
            </a:lvl1pPr>
          </a:lstStyle>
          <a:p>
            <a:fld id="{B4BA7F9B-904A-48E6-9D6F-8967D98FE920}" type="datetime1">
              <a:rPr lang="fr-FR" smtClean="0"/>
              <a:t>10/07/2019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555776" y="6061075"/>
            <a:ext cx="2376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 cap="all" baseline="0">
                <a:solidFill>
                  <a:schemeClr val="accent5"/>
                </a:solidFill>
              </a:defRPr>
            </a:lvl1pPr>
          </a:lstStyle>
          <a:p>
            <a:r>
              <a:rPr lang="fr-FR" dirty="0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64049" y="260648"/>
            <a:ext cx="652890" cy="40481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2350" b="0" cap="all" baseline="0"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0" r:id="rId3"/>
    <p:sldLayoutId id="2147483669" r:id="rId4"/>
    <p:sldLayoutId id="2147483676" r:id="rId5"/>
    <p:sldLayoutId id="2147483671" r:id="rId6"/>
    <p:sldLayoutId id="2147483673" r:id="rId7"/>
    <p:sldLayoutId id="2147483663" r:id="rId8"/>
    <p:sldLayoutId id="2147483672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2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2000" b="0" kern="1200" cap="none" baseline="0">
          <a:solidFill>
            <a:schemeClr val="accent5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900" b="1" kern="1200" cap="none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800" kern="1200" cap="none">
          <a:solidFill>
            <a:schemeClr val="tx1"/>
          </a:solidFill>
          <a:latin typeface="+mn-lt"/>
          <a:ea typeface="+mn-ea"/>
          <a:cs typeface="+mn-cs"/>
        </a:defRPr>
      </a:lvl3pPr>
      <a:lvl4pPr marL="2667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80000"/>
        <a:buFont typeface="Arial" panose="020B0604020202020204" pitchFamily="34" charset="0"/>
        <a:buChar char="►"/>
        <a:defRPr sz="1800" kern="1200" cap="none">
          <a:solidFill>
            <a:schemeClr val="tx1"/>
          </a:solidFill>
          <a:latin typeface="+mn-lt"/>
          <a:ea typeface="+mn-ea"/>
          <a:cs typeface="+mn-cs"/>
        </a:defRPr>
      </a:lvl4pPr>
      <a:lvl5pPr marL="4476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anose="020B0604020202020204" pitchFamily="34" charset="0"/>
        <a:buChar char="-"/>
        <a:defRPr sz="1800" kern="1200" cap="none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3B9F-BE22-4A63-A428-DBF13F03AC54}" type="datetime1">
              <a:rPr lang="fr-FR" smtClean="0"/>
              <a:t>10/07/2019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Lorem ipsum </a:t>
            </a:r>
            <a:r>
              <a:rPr lang="pt-BR" dirty="0" smtClean="0"/>
              <a:t>dolor</a:t>
            </a:r>
          </a:p>
          <a:p>
            <a:pPr lvl="1"/>
            <a:r>
              <a:rPr lang="pt-BR" dirty="0"/>
              <a:t>adipiscing elit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9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754F-1130-434E-8814-8C01DD133403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10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Diminuer / Augmenter le niveau de </a:t>
            </a:r>
            <a:r>
              <a:rPr lang="fr-FR" dirty="0" smtClean="0"/>
              <a:t>liste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Pour augmenter le niveau de liste </a:t>
            </a:r>
            <a:r>
              <a:rPr lang="fr-FR" dirty="0" smtClean="0"/>
              <a:t>:</a:t>
            </a:r>
          </a:p>
          <a:p>
            <a:pPr lvl="3"/>
            <a:r>
              <a:rPr lang="fr-FR" dirty="0" smtClean="0"/>
              <a:t>(</a:t>
            </a:r>
            <a:r>
              <a:rPr lang="fr-FR" dirty="0"/>
              <a:t>Ex. : pour passer du texte de niveau 1 au texte de niveau 2 sur la </a:t>
            </a:r>
            <a:r>
              <a:rPr lang="fr-FR" b="1" dirty="0"/>
              <a:t>page suivante</a:t>
            </a:r>
            <a:r>
              <a:rPr lang="fr-FR" dirty="0"/>
              <a:t>)</a:t>
            </a:r>
          </a:p>
          <a:p>
            <a:pPr lvl="3"/>
            <a:r>
              <a:rPr lang="fr-FR" dirty="0"/>
              <a:t>Sélectionner le texte de niveau 1 sur la page de texte</a:t>
            </a:r>
          </a:p>
          <a:p>
            <a:pPr lvl="3"/>
            <a:r>
              <a:rPr lang="fr-FR" dirty="0"/>
              <a:t>Menu Accueil / Augmenter le niveau de liste </a:t>
            </a:r>
            <a:r>
              <a:rPr lang="fr-FR" b="1" dirty="0">
                <a:solidFill>
                  <a:schemeClr val="accent5"/>
                </a:solidFill>
              </a:rPr>
              <a:t>(2)</a:t>
            </a:r>
          </a:p>
          <a:p>
            <a:pPr lvl="3"/>
            <a:r>
              <a:rPr lang="fr-FR" dirty="0"/>
              <a:t>Cette opération permet de passer au niveau de texte suivant</a:t>
            </a:r>
          </a:p>
          <a:p>
            <a:pPr lvl="2"/>
            <a:endParaRPr lang="fr-FR" dirty="0"/>
          </a:p>
          <a:p>
            <a:r>
              <a:rPr lang="fr-FR" dirty="0"/>
              <a:t>Pour diminuer le niveau de liste </a:t>
            </a:r>
            <a:r>
              <a:rPr lang="fr-FR" dirty="0" smtClean="0"/>
              <a:t>:</a:t>
            </a:r>
          </a:p>
          <a:p>
            <a:pPr lvl="3"/>
            <a:r>
              <a:rPr lang="fr-FR" dirty="0" smtClean="0"/>
              <a:t>(</a:t>
            </a:r>
            <a:r>
              <a:rPr lang="fr-FR" dirty="0"/>
              <a:t>Ex. : pour passer du texte niveau 2 au texte niveau 1 sur la </a:t>
            </a:r>
            <a:r>
              <a:rPr lang="fr-FR" b="1" dirty="0"/>
              <a:t>page suivante</a:t>
            </a:r>
            <a:r>
              <a:rPr lang="fr-FR" dirty="0"/>
              <a:t>)</a:t>
            </a:r>
          </a:p>
          <a:p>
            <a:pPr lvl="3"/>
            <a:r>
              <a:rPr lang="fr-FR" dirty="0"/>
              <a:t>Sélectionner le texte niveau 2 sur la page de texte</a:t>
            </a:r>
          </a:p>
          <a:p>
            <a:pPr lvl="3"/>
            <a:r>
              <a:rPr lang="fr-FR" dirty="0"/>
              <a:t>Menu Accueil / Diminuer le niveau de liste </a:t>
            </a:r>
            <a:r>
              <a:rPr lang="fr-FR" b="1" dirty="0">
                <a:solidFill>
                  <a:schemeClr val="accent5"/>
                </a:solidFill>
              </a:rPr>
              <a:t>(1)</a:t>
            </a:r>
          </a:p>
          <a:p>
            <a:pPr lvl="3"/>
            <a:r>
              <a:rPr lang="fr-FR" dirty="0"/>
              <a:t>Cette opération permet de passer au niveau de texte </a:t>
            </a:r>
            <a:r>
              <a:rPr lang="fr-FR" dirty="0" smtClean="0"/>
              <a:t>précédent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7"/>
          <a:stretch/>
        </p:blipFill>
        <p:spPr>
          <a:xfrm>
            <a:off x="611560" y="5137480"/>
            <a:ext cx="6553486" cy="802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7524328" y="5301208"/>
            <a:ext cx="540000" cy="288000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1 &amp; 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2557" y="5337908"/>
            <a:ext cx="396000" cy="216000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Connecteur droit 10"/>
          <p:cNvCxnSpPr>
            <a:stCxn id="9" idx="1"/>
            <a:endCxn id="10" idx="3"/>
          </p:cNvCxnSpPr>
          <p:nvPr/>
        </p:nvCxnSpPr>
        <p:spPr bwMode="auto">
          <a:xfrm flipH="1">
            <a:off x="5388557" y="5445208"/>
            <a:ext cx="2135771" cy="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3268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A74E-D7F6-43F3-AA1F-39676E25BC83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11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 smtClean="0"/>
              <a:t>0.0 </a:t>
            </a:r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Texte de niveau </a:t>
            </a:r>
            <a:r>
              <a:rPr lang="fr-FR" dirty="0" smtClean="0"/>
              <a:t>1</a:t>
            </a:r>
            <a:endParaRPr lang="fr-FR" dirty="0"/>
          </a:p>
          <a:p>
            <a:pPr lvl="1"/>
            <a:r>
              <a:rPr lang="fr-FR" dirty="0"/>
              <a:t>Texte de niveau </a:t>
            </a:r>
            <a:r>
              <a:rPr lang="fr-FR" dirty="0" smtClean="0"/>
              <a:t>2</a:t>
            </a:r>
            <a:endParaRPr lang="fr-FR" dirty="0"/>
          </a:p>
          <a:p>
            <a:pPr lvl="2"/>
            <a:r>
              <a:rPr lang="fr-FR" dirty="0"/>
              <a:t>Texte de niveau </a:t>
            </a:r>
            <a:r>
              <a:rPr lang="fr-FR" dirty="0" smtClean="0"/>
              <a:t>3</a:t>
            </a:r>
          </a:p>
          <a:p>
            <a:pPr lvl="3"/>
            <a:r>
              <a:rPr lang="fr-FR" dirty="0" smtClean="0"/>
              <a:t>Texte de niveau 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521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Méthodologie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36A6-00EB-41B9-90AD-89B1EB6AADAC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t>12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Copier / coller les textes 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/>
              <a:t>À partir d’une ancienne présentation</a:t>
            </a:r>
          </a:p>
          <a:p>
            <a:pPr lvl="3"/>
            <a:endParaRPr lang="fr-FR" dirty="0" smtClean="0"/>
          </a:p>
          <a:p>
            <a:pPr lvl="3"/>
            <a:r>
              <a:rPr lang="fr-FR" dirty="0" smtClean="0"/>
              <a:t>Sélectionner </a:t>
            </a:r>
            <a:r>
              <a:rPr lang="fr-FR" dirty="0"/>
              <a:t>et copier les textes de votre ancienne présentation</a:t>
            </a:r>
          </a:p>
          <a:p>
            <a:pPr lvl="3"/>
            <a:r>
              <a:rPr lang="fr-FR" dirty="0"/>
              <a:t>Sélectionner la zone texte de la nouvelle présentation</a:t>
            </a:r>
          </a:p>
          <a:p>
            <a:pPr lvl="3"/>
            <a:r>
              <a:rPr lang="fr-FR" dirty="0"/>
              <a:t>Cliquer sur «Accueil / Coller (sélectionner la petite flèche sous l’icône Coller) / Collage spécial »</a:t>
            </a:r>
          </a:p>
          <a:p>
            <a:pPr lvl="3"/>
            <a:r>
              <a:rPr lang="fr-FR" dirty="0"/>
              <a:t>Cocher « Coller », « Texte sans mise en forme »  et « OK »</a:t>
            </a:r>
          </a:p>
          <a:p>
            <a:pPr lvl="3"/>
            <a:r>
              <a:rPr lang="fr-FR" dirty="0"/>
              <a:t>Il faut ensuite appliquer les niveaux de texte à l’aide des outils « Diminuer / Augmenter le niveau de liste </a:t>
            </a:r>
            <a:r>
              <a:rPr lang="fr-FR" dirty="0" smtClean="0"/>
              <a:t>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52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047-0518-4C76-BAA1-7A8C575B0617}" type="datetime1">
              <a:rPr lang="fr-FR" smtClean="0"/>
              <a:t>10/07/2019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Chapitre 1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12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1A9B-D37C-440E-8CAD-0EE0A2F2202F}" type="datetime1">
              <a:rPr lang="fr-FR" smtClean="0"/>
              <a:t>10/07/2019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/>
              <a:t>ipsum</a:t>
            </a:r>
            <a:endParaRPr lang="fr-FR" dirty="0"/>
          </a:p>
          <a:p>
            <a:pPr lvl="1"/>
            <a:r>
              <a:rPr lang="fr-FR" dirty="0"/>
              <a:t>1.1 </a:t>
            </a:r>
            <a:r>
              <a:rPr lang="fr-FR" dirty="0" err="1" smtClean="0"/>
              <a:t>Dolor</a:t>
            </a:r>
            <a:r>
              <a:rPr lang="fr-FR" dirty="0" smtClean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  <a:p>
            <a:pPr lvl="1"/>
            <a:r>
              <a:rPr lang="fr-FR" dirty="0"/>
              <a:t>1.2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endParaRPr lang="fr-FR" dirty="0"/>
          </a:p>
          <a:p>
            <a:pPr lvl="1"/>
            <a:r>
              <a:rPr lang="fr-FR" dirty="0"/>
              <a:t>1.3 Suspendisse in </a:t>
            </a:r>
            <a:r>
              <a:rPr lang="fr-FR" dirty="0" err="1"/>
              <a:t>dapibus</a:t>
            </a:r>
            <a:endParaRPr lang="fr-FR" dirty="0"/>
          </a:p>
          <a:p>
            <a:pPr lvl="1"/>
            <a:r>
              <a:rPr lang="fr-FR" dirty="0"/>
              <a:t>1.4 </a:t>
            </a:r>
            <a:r>
              <a:rPr lang="fr-FR" dirty="0" err="1"/>
              <a:t>Aliquam</a:t>
            </a:r>
            <a:r>
              <a:rPr lang="fr-FR" dirty="0"/>
              <a:t> erat </a:t>
            </a:r>
            <a:r>
              <a:rPr lang="fr-FR" dirty="0" err="1"/>
              <a:t>volutpat</a:t>
            </a:r>
            <a:endParaRPr lang="fr-FR" dirty="0"/>
          </a:p>
          <a:p>
            <a:pPr lvl="1"/>
            <a:r>
              <a:rPr lang="fr-FR" dirty="0"/>
              <a:t>1.5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pharetra</a:t>
            </a:r>
            <a:endParaRPr lang="fr-FR" dirty="0"/>
          </a:p>
          <a:p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/>
              <a:t>ipsum</a:t>
            </a:r>
            <a:endParaRPr lang="fr-FR" dirty="0"/>
          </a:p>
          <a:p>
            <a:pPr lvl="1"/>
            <a:r>
              <a:rPr lang="fr-FR" dirty="0"/>
              <a:t>2.1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  <a:p>
            <a:pPr lvl="1"/>
            <a:r>
              <a:rPr lang="fr-FR" dirty="0"/>
              <a:t>2.2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endParaRPr lang="fr-FR" dirty="0"/>
          </a:p>
          <a:p>
            <a:pPr lvl="1"/>
            <a:r>
              <a:rPr lang="fr-FR" dirty="0"/>
              <a:t>2.3 Suspendisse in </a:t>
            </a:r>
            <a:r>
              <a:rPr lang="fr-FR" dirty="0" err="1"/>
              <a:t>dapibus</a:t>
            </a:r>
            <a:endParaRPr lang="fr-FR" dirty="0"/>
          </a:p>
          <a:p>
            <a:pPr lvl="1"/>
            <a:r>
              <a:rPr lang="fr-FR" dirty="0"/>
              <a:t>2.4 </a:t>
            </a:r>
            <a:r>
              <a:rPr lang="fr-FR" dirty="0" err="1"/>
              <a:t>Aliquam</a:t>
            </a:r>
            <a:r>
              <a:rPr lang="fr-FR" dirty="0"/>
              <a:t> erat </a:t>
            </a:r>
            <a:r>
              <a:rPr lang="fr-FR" dirty="0" err="1"/>
              <a:t>volutpat</a:t>
            </a:r>
            <a:endParaRPr lang="fr-FR" dirty="0"/>
          </a:p>
          <a:p>
            <a:r>
              <a:rPr lang="fr-FR" dirty="0" err="1" smtClean="0"/>
              <a:t>Lorem</a:t>
            </a:r>
            <a:r>
              <a:rPr lang="fr-FR" dirty="0" smtClean="0"/>
              <a:t> </a:t>
            </a:r>
            <a:r>
              <a:rPr lang="fr-FR" dirty="0" err="1"/>
              <a:t>ipsum</a:t>
            </a:r>
            <a:endParaRPr lang="fr-FR" dirty="0"/>
          </a:p>
          <a:p>
            <a:pPr lvl="1"/>
            <a:r>
              <a:rPr lang="fr-FR" dirty="0"/>
              <a:t>3.1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  <a:p>
            <a:pPr lvl="1"/>
            <a:r>
              <a:rPr lang="fr-FR" dirty="0"/>
              <a:t>3.2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endParaRPr lang="fr-FR" dirty="0"/>
          </a:p>
          <a:p>
            <a:pPr lvl="1"/>
            <a:r>
              <a:rPr lang="fr-FR" dirty="0"/>
              <a:t>3.3 Suspendisse in </a:t>
            </a:r>
            <a:r>
              <a:rPr lang="fr-FR" dirty="0" err="1"/>
              <a:t>dapibus</a:t>
            </a:r>
            <a:endParaRPr lang="fr-FR" dirty="0"/>
          </a:p>
          <a:p>
            <a:pPr lvl="1"/>
            <a:r>
              <a:rPr lang="fr-FR" dirty="0"/>
              <a:t>3.4 </a:t>
            </a:r>
            <a:r>
              <a:rPr lang="fr-FR" dirty="0" err="1"/>
              <a:t>Aliquam</a:t>
            </a:r>
            <a:r>
              <a:rPr lang="fr-FR" dirty="0"/>
              <a:t> erat </a:t>
            </a:r>
            <a:r>
              <a:rPr lang="fr-FR" dirty="0" err="1"/>
              <a:t>volutpat</a:t>
            </a:r>
            <a:endParaRPr lang="fr-FR" dirty="0"/>
          </a:p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7119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Chapitre 2 </a:t>
            </a:r>
            <a:r>
              <a:rPr lang="fr-FR" dirty="0"/>
              <a:t>: </a:t>
            </a: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970B-C0A7-442C-9D8C-D1EF2235F4B6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/>
              <a:t>2.1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lvl="1"/>
            <a:r>
              <a:rPr lang="fr-FR" b="1" dirty="0" err="1"/>
              <a:t>Aenean</a:t>
            </a:r>
            <a:r>
              <a:rPr lang="fr-FR" b="1" dirty="0"/>
              <a:t> </a:t>
            </a:r>
            <a:r>
              <a:rPr lang="fr-FR" b="1" dirty="0" err="1"/>
              <a:t>scelerisque</a:t>
            </a:r>
            <a:r>
              <a:rPr lang="fr-FR" b="1" dirty="0"/>
              <a:t> </a:t>
            </a:r>
            <a:r>
              <a:rPr lang="fr-FR" b="1" dirty="0" err="1"/>
              <a:t>imperdiet</a:t>
            </a:r>
            <a:r>
              <a:rPr lang="fr-FR" b="1" dirty="0"/>
              <a:t> : </a:t>
            </a:r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3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 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 </a:t>
            </a:r>
            <a:r>
              <a:rPr lang="fr-FR" dirty="0" err="1"/>
              <a:t>Vivamus</a:t>
            </a:r>
            <a:r>
              <a:rPr lang="fr-FR" dirty="0"/>
              <a:t> massa </a:t>
            </a:r>
            <a:r>
              <a:rPr lang="fr-FR" dirty="0" err="1"/>
              <a:t>lectus</a:t>
            </a:r>
            <a:r>
              <a:rPr lang="fr-FR" dirty="0"/>
              <a:t>, </a:t>
            </a:r>
            <a:r>
              <a:rPr lang="fr-FR" dirty="0" err="1"/>
              <a:t>rhoncus</a:t>
            </a:r>
            <a:r>
              <a:rPr lang="fr-FR" dirty="0"/>
              <a:t> at </a:t>
            </a:r>
            <a:r>
              <a:rPr lang="fr-FR" dirty="0" err="1"/>
              <a:t>elit</a:t>
            </a:r>
            <a:r>
              <a:rPr lang="fr-FR" dirty="0"/>
              <a:t> </a:t>
            </a:r>
            <a:r>
              <a:rPr lang="fr-FR" dirty="0" err="1"/>
              <a:t>sed</a:t>
            </a:r>
            <a:r>
              <a:rPr lang="fr-FR" dirty="0"/>
              <a:t>, </a:t>
            </a:r>
            <a:r>
              <a:rPr lang="fr-FR" dirty="0" err="1"/>
              <a:t>egestas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.</a:t>
            </a:r>
          </a:p>
          <a:p>
            <a:pPr lvl="3"/>
            <a:endParaRPr lang="fr-FR" dirty="0"/>
          </a:p>
          <a:p>
            <a:pPr lvl="3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ullamcorper</a:t>
            </a:r>
            <a:r>
              <a:rPr lang="fr-FR" dirty="0"/>
              <a:t>, </a:t>
            </a:r>
            <a:r>
              <a:rPr lang="fr-FR" dirty="0" err="1"/>
              <a:t>volutpat</a:t>
            </a:r>
            <a:r>
              <a:rPr lang="fr-FR" dirty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 </a:t>
            </a:r>
            <a:r>
              <a:rPr lang="fr-FR" dirty="0" err="1"/>
              <a:t>Pellentesque</a:t>
            </a:r>
            <a:r>
              <a:rPr lang="fr-FR" dirty="0"/>
              <a:t> </a:t>
            </a:r>
            <a:r>
              <a:rPr lang="fr-FR" dirty="0" err="1"/>
              <a:t>molestie</a:t>
            </a:r>
            <a:r>
              <a:rPr lang="fr-FR" dirty="0"/>
              <a:t> </a:t>
            </a:r>
            <a:r>
              <a:rPr lang="fr-FR" dirty="0" err="1"/>
              <a:t>ligula</a:t>
            </a:r>
            <a:r>
              <a:rPr lang="fr-FR" dirty="0"/>
              <a:t> </a:t>
            </a:r>
            <a:r>
              <a:rPr lang="fr-FR" dirty="0" err="1"/>
              <a:t>ac</a:t>
            </a:r>
            <a:r>
              <a:rPr lang="fr-FR" dirty="0"/>
              <a:t> nunc </a:t>
            </a:r>
            <a:r>
              <a:rPr lang="fr-FR" dirty="0" err="1"/>
              <a:t>vestibulum</a:t>
            </a:r>
            <a:r>
              <a:rPr lang="fr-FR" dirty="0"/>
              <a:t>, ut </a:t>
            </a:r>
            <a:r>
              <a:rPr lang="fr-FR" dirty="0" err="1"/>
              <a:t>rhoncus</a:t>
            </a:r>
            <a:r>
              <a:rPr lang="fr-FR" dirty="0"/>
              <a:t> </a:t>
            </a:r>
            <a:r>
              <a:rPr lang="fr-FR" dirty="0" err="1"/>
              <a:t>arcu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. </a:t>
            </a:r>
            <a:r>
              <a:rPr lang="fr-FR" dirty="0" err="1"/>
              <a:t>Integer</a:t>
            </a:r>
            <a:r>
              <a:rPr lang="fr-FR" dirty="0"/>
              <a:t> </a:t>
            </a:r>
            <a:r>
              <a:rPr lang="fr-FR" dirty="0" err="1"/>
              <a:t>ac</a:t>
            </a:r>
            <a:r>
              <a:rPr lang="fr-FR" dirty="0"/>
              <a:t> </a:t>
            </a:r>
            <a:r>
              <a:rPr lang="fr-FR" dirty="0" err="1"/>
              <a:t>urna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,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at, </a:t>
            </a:r>
            <a:r>
              <a:rPr lang="fr-FR" dirty="0" err="1"/>
              <a:t>condimentum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. Nam mollis nec </a:t>
            </a:r>
            <a:r>
              <a:rPr lang="fr-FR" dirty="0" err="1"/>
              <a:t>odio</a:t>
            </a:r>
            <a:r>
              <a:rPr lang="fr-FR" dirty="0"/>
              <a:t> eu </a:t>
            </a:r>
            <a:r>
              <a:rPr lang="fr-FR" dirty="0" err="1"/>
              <a:t>malesuada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067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Chapitre 2 </a:t>
            </a:r>
            <a:r>
              <a:rPr lang="fr-FR" dirty="0"/>
              <a:t>: </a:t>
            </a: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970B-C0A7-442C-9D8C-D1EF2235F4B6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/>
              <a:t>2.1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lvl="1"/>
            <a:r>
              <a:rPr lang="fr-FR" b="1" dirty="0" err="1"/>
              <a:t>Aenean</a:t>
            </a:r>
            <a:r>
              <a:rPr lang="fr-FR" b="1" dirty="0"/>
              <a:t> </a:t>
            </a:r>
            <a:r>
              <a:rPr lang="fr-FR" b="1" dirty="0" err="1"/>
              <a:t>scelerisque</a:t>
            </a:r>
            <a:r>
              <a:rPr lang="fr-FR" b="1" dirty="0"/>
              <a:t> </a:t>
            </a:r>
            <a:r>
              <a:rPr lang="fr-FR" b="1" dirty="0" err="1"/>
              <a:t>imperdiet</a:t>
            </a:r>
            <a:r>
              <a:rPr lang="fr-FR" b="1" dirty="0"/>
              <a:t> : </a:t>
            </a:r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3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 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 </a:t>
            </a:r>
            <a:r>
              <a:rPr lang="fr-FR" dirty="0" err="1"/>
              <a:t>Vivamus</a:t>
            </a:r>
            <a:r>
              <a:rPr lang="fr-FR" dirty="0"/>
              <a:t> massa </a:t>
            </a:r>
            <a:r>
              <a:rPr lang="fr-FR" dirty="0" err="1"/>
              <a:t>lectus</a:t>
            </a:r>
            <a:r>
              <a:rPr lang="fr-FR" dirty="0"/>
              <a:t>, </a:t>
            </a:r>
            <a:r>
              <a:rPr lang="fr-FR" dirty="0" err="1"/>
              <a:t>rhoncus</a:t>
            </a:r>
            <a:r>
              <a:rPr lang="fr-FR" dirty="0"/>
              <a:t> at </a:t>
            </a:r>
            <a:r>
              <a:rPr lang="fr-FR" dirty="0" err="1"/>
              <a:t>elit</a:t>
            </a:r>
            <a:r>
              <a:rPr lang="fr-FR" dirty="0"/>
              <a:t> </a:t>
            </a:r>
            <a:r>
              <a:rPr lang="fr-FR" dirty="0" err="1"/>
              <a:t>sed</a:t>
            </a:r>
            <a:r>
              <a:rPr lang="fr-FR" dirty="0"/>
              <a:t>, </a:t>
            </a:r>
            <a:r>
              <a:rPr lang="fr-FR" dirty="0" err="1"/>
              <a:t>egestas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</a:t>
            </a:r>
            <a:r>
              <a:rPr lang="fr-FR" dirty="0" err="1"/>
              <a:t>quam</a:t>
            </a:r>
            <a:r>
              <a:rPr lang="fr-FR" dirty="0"/>
              <a:t>.</a:t>
            </a:r>
          </a:p>
          <a:p>
            <a:pPr lvl="3"/>
            <a:endParaRPr lang="fr-FR" dirty="0"/>
          </a:p>
          <a:p>
            <a:pPr lvl="3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ullamcorper</a:t>
            </a:r>
            <a:r>
              <a:rPr lang="fr-FR" dirty="0"/>
              <a:t>, </a:t>
            </a:r>
            <a:r>
              <a:rPr lang="fr-FR" dirty="0" err="1"/>
              <a:t>volutpat</a:t>
            </a:r>
            <a:r>
              <a:rPr lang="fr-FR" dirty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 </a:t>
            </a:r>
            <a:r>
              <a:rPr lang="fr-FR" dirty="0" err="1"/>
              <a:t>Pellentesque</a:t>
            </a:r>
            <a:r>
              <a:rPr lang="fr-FR" dirty="0"/>
              <a:t> </a:t>
            </a:r>
            <a:r>
              <a:rPr lang="fr-FR" dirty="0" err="1"/>
              <a:t>molestie</a:t>
            </a:r>
            <a:r>
              <a:rPr lang="fr-FR" dirty="0"/>
              <a:t> </a:t>
            </a:r>
            <a:r>
              <a:rPr lang="fr-FR" dirty="0" err="1"/>
              <a:t>ligula</a:t>
            </a:r>
            <a:r>
              <a:rPr lang="fr-FR" dirty="0"/>
              <a:t> </a:t>
            </a:r>
            <a:r>
              <a:rPr lang="fr-FR" dirty="0" err="1"/>
              <a:t>ac</a:t>
            </a:r>
            <a:r>
              <a:rPr lang="fr-FR" dirty="0"/>
              <a:t> nunc </a:t>
            </a:r>
            <a:r>
              <a:rPr lang="fr-FR" dirty="0" err="1"/>
              <a:t>vestibulum</a:t>
            </a:r>
            <a:r>
              <a:rPr lang="fr-FR" dirty="0"/>
              <a:t>, ut </a:t>
            </a:r>
            <a:r>
              <a:rPr lang="fr-FR" dirty="0" err="1"/>
              <a:t>rhoncus</a:t>
            </a:r>
            <a:r>
              <a:rPr lang="fr-FR" dirty="0"/>
              <a:t> </a:t>
            </a:r>
            <a:r>
              <a:rPr lang="fr-FR" dirty="0" err="1"/>
              <a:t>arcu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. </a:t>
            </a:r>
            <a:r>
              <a:rPr lang="fr-FR" dirty="0" err="1"/>
              <a:t>Integer</a:t>
            </a:r>
            <a:r>
              <a:rPr lang="fr-FR" dirty="0"/>
              <a:t> </a:t>
            </a:r>
            <a:r>
              <a:rPr lang="fr-FR" dirty="0" err="1"/>
              <a:t>ac</a:t>
            </a:r>
            <a:r>
              <a:rPr lang="fr-FR" dirty="0"/>
              <a:t> </a:t>
            </a:r>
            <a:r>
              <a:rPr lang="fr-FR" dirty="0" err="1"/>
              <a:t>urna</a:t>
            </a:r>
            <a:r>
              <a:rPr lang="fr-FR" dirty="0"/>
              <a:t> </a:t>
            </a:r>
            <a:r>
              <a:rPr lang="fr-FR" dirty="0" err="1"/>
              <a:t>tempor</a:t>
            </a:r>
            <a:r>
              <a:rPr lang="fr-FR" dirty="0"/>
              <a:t>, </a:t>
            </a:r>
            <a:r>
              <a:rPr lang="fr-FR" dirty="0" err="1"/>
              <a:t>tempor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at, </a:t>
            </a:r>
            <a:r>
              <a:rPr lang="fr-FR" dirty="0" err="1"/>
              <a:t>condimentum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. Nam mollis nec </a:t>
            </a:r>
            <a:r>
              <a:rPr lang="fr-FR" dirty="0" err="1"/>
              <a:t>odio</a:t>
            </a:r>
            <a:r>
              <a:rPr lang="fr-FR" dirty="0"/>
              <a:t> eu </a:t>
            </a:r>
            <a:r>
              <a:rPr lang="fr-FR" dirty="0" err="1"/>
              <a:t>malesuada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1" name="Espace réservé pour une image  6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b="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0162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4435-35BE-4299-9037-D6C00EEAC3C6}" type="datetime1">
              <a:rPr lang="fr-FR" smtClean="0"/>
              <a:t>10/07/2019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Chapitre 2 </a:t>
            </a:r>
            <a:r>
              <a:rPr lang="fr-FR" dirty="0"/>
              <a:t>: </a:t>
            </a: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 smtClean="0"/>
              <a:t>ipsum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/>
              <a:t>2.1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 : 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 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</a:t>
            </a:r>
          </a:p>
          <a:p>
            <a:pPr lvl="2"/>
            <a:endParaRPr lang="fr-FR" dirty="0"/>
          </a:p>
          <a:p>
            <a:pPr lvl="3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ullamcorper</a:t>
            </a:r>
            <a:r>
              <a:rPr lang="fr-FR" dirty="0"/>
              <a:t>,</a:t>
            </a:r>
          </a:p>
          <a:p>
            <a:pPr lvl="3"/>
            <a:r>
              <a:rPr lang="fr-FR" dirty="0" err="1"/>
              <a:t>volutpat</a:t>
            </a:r>
            <a:r>
              <a:rPr lang="fr-FR" dirty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</a:t>
            </a:r>
          </a:p>
          <a:p>
            <a:pPr lvl="3"/>
            <a:r>
              <a:rPr lang="fr-FR" dirty="0" err="1"/>
              <a:t>Pellentesque</a:t>
            </a:r>
            <a:r>
              <a:rPr lang="fr-FR" dirty="0"/>
              <a:t> </a:t>
            </a:r>
            <a:r>
              <a:rPr lang="fr-FR" dirty="0" err="1"/>
              <a:t>molestie</a:t>
            </a:r>
            <a:r>
              <a:rPr lang="fr-FR" dirty="0"/>
              <a:t> </a:t>
            </a:r>
            <a:r>
              <a:rPr lang="fr-FR" dirty="0" err="1"/>
              <a:t>ligula</a:t>
            </a:r>
            <a:r>
              <a:rPr lang="fr-FR" dirty="0"/>
              <a:t>.</a:t>
            </a:r>
          </a:p>
        </p:txBody>
      </p:sp>
      <p:pic>
        <p:nvPicPr>
          <p:cNvPr id="6" name="Espace réservé pour une image  5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" r="2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620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A773-EB64-4E90-B508-A18C37FC0634}" type="datetime1">
              <a:rPr lang="fr-FR" smtClean="0"/>
              <a:t>10/07/2019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 smtClean="0"/>
              <a:t>Titre de la présentation - menu « Insertion / En-tête et pied de page »</a:t>
            </a:r>
            <a:endParaRPr lang="fr-FR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Chapitre 2 </a:t>
            </a:r>
            <a:r>
              <a:rPr lang="fr-FR" dirty="0"/>
              <a:t>: </a:t>
            </a: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 smtClean="0"/>
              <a:t>ipsum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/>
              <a:t>2.1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 : 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 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</a:t>
            </a:r>
          </a:p>
          <a:p>
            <a:pPr lvl="2"/>
            <a:endParaRPr lang="fr-FR" dirty="0"/>
          </a:p>
          <a:p>
            <a:pPr lvl="3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 smtClean="0"/>
              <a:t>ullamcorper</a:t>
            </a:r>
            <a:r>
              <a:rPr lang="fr-FR" dirty="0" smtClean="0"/>
              <a:t>,</a:t>
            </a:r>
          </a:p>
          <a:p>
            <a:pPr lvl="3"/>
            <a:r>
              <a:rPr lang="fr-FR" dirty="0" err="1" smtClean="0"/>
              <a:t>volutpat</a:t>
            </a:r>
            <a:r>
              <a:rPr lang="fr-FR" dirty="0" smtClean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</a:t>
            </a:r>
            <a:r>
              <a:rPr lang="fr-FR" dirty="0" smtClean="0"/>
              <a:t>diam.</a:t>
            </a:r>
          </a:p>
          <a:p>
            <a:pPr lvl="3"/>
            <a:r>
              <a:rPr lang="fr-FR" dirty="0" err="1" smtClean="0"/>
              <a:t>Pellentesque</a:t>
            </a:r>
            <a:r>
              <a:rPr lang="fr-FR" dirty="0" smtClean="0"/>
              <a:t> </a:t>
            </a:r>
            <a:r>
              <a:rPr lang="fr-FR" dirty="0" err="1"/>
              <a:t>molestie</a:t>
            </a:r>
            <a:r>
              <a:rPr lang="fr-FR" dirty="0"/>
              <a:t> </a:t>
            </a:r>
            <a:r>
              <a:rPr lang="fr-FR" dirty="0" err="1" smtClean="0"/>
              <a:t>ligula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7" name="Espace réservé pour une image  6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b="22"/>
          <a:stretch>
            <a:fillRect/>
          </a:stretch>
        </p:blipFill>
        <p:spPr/>
      </p:pic>
      <p:pic>
        <p:nvPicPr>
          <p:cNvPr id="6" name="Espace réservé pour une image  5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" r="2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1318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Chapitre 2 </a:t>
            </a:r>
            <a:r>
              <a:rPr lang="fr-FR" dirty="0"/>
              <a:t>: </a:t>
            </a: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DBDC-B638-4298-B90B-A5263735886F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/>
              <a:t>2.1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 : 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 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</a:t>
            </a:r>
          </a:p>
          <a:p>
            <a:pPr lvl="2"/>
            <a:endParaRPr lang="fr-FR" dirty="0"/>
          </a:p>
          <a:p>
            <a:pPr lvl="2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ullamcorper</a:t>
            </a:r>
            <a:r>
              <a:rPr lang="fr-FR" dirty="0"/>
              <a:t>, </a:t>
            </a:r>
            <a:r>
              <a:rPr lang="fr-FR" dirty="0" err="1"/>
              <a:t>volutpat</a:t>
            </a:r>
            <a:r>
              <a:rPr lang="fr-FR" dirty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 </a:t>
            </a:r>
          </a:p>
        </p:txBody>
      </p:sp>
      <p:sp>
        <p:nvSpPr>
          <p:cNvPr id="13" name="Espace réservé du contenu 1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 : 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</a:t>
            </a:r>
            <a:r>
              <a:rPr lang="fr-FR" dirty="0" smtClean="0"/>
              <a:t>et.</a:t>
            </a:r>
          </a:p>
          <a:p>
            <a:pPr lvl="2"/>
            <a:endParaRPr lang="fr-FR" dirty="0"/>
          </a:p>
          <a:p>
            <a:pPr lvl="3"/>
            <a:r>
              <a:rPr lang="fr-FR" dirty="0" smtClean="0"/>
              <a:t>Nunc </a:t>
            </a:r>
            <a:r>
              <a:rPr lang="fr-FR" dirty="0"/>
              <a:t>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 smtClean="0"/>
              <a:t>.</a:t>
            </a:r>
            <a:endParaRPr lang="fr-FR" dirty="0"/>
          </a:p>
          <a:p>
            <a:pPr lvl="3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 smtClean="0"/>
              <a:t>ullamcorper</a:t>
            </a:r>
            <a:r>
              <a:rPr lang="fr-FR" dirty="0" smtClean="0"/>
              <a:t>.</a:t>
            </a:r>
          </a:p>
          <a:p>
            <a:pPr lvl="3"/>
            <a:r>
              <a:rPr lang="fr-FR" dirty="0" err="1" smtClean="0"/>
              <a:t>volutpat</a:t>
            </a:r>
            <a:r>
              <a:rPr lang="fr-FR" dirty="0" smtClean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 </a:t>
            </a:r>
          </a:p>
        </p:txBody>
      </p:sp>
    </p:spTree>
    <p:extLst>
      <p:ext uri="{BB962C8B-B14F-4D97-AF65-F5344CB8AC3E}">
        <p14:creationId xmlns:p14="http://schemas.microsoft.com/office/powerpoint/2010/main" val="283623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2"/>
                </a:solidFill>
              </a:rPr>
              <a:t>Chapitre 2 </a:t>
            </a:r>
            <a:r>
              <a:rPr lang="fr-FR" dirty="0"/>
              <a:t>: </a:t>
            </a:r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9DBDC-B638-4298-B90B-A5263735886F}" type="datetime1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- menu « Insertion / En-tête et pied de page »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b="1" dirty="0"/>
              <a:t>2.1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 : 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 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</a:t>
            </a:r>
          </a:p>
          <a:p>
            <a:pPr lvl="2"/>
            <a:endParaRPr lang="fr-FR" dirty="0"/>
          </a:p>
          <a:p>
            <a:pPr lvl="2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ullamcorper</a:t>
            </a:r>
            <a:r>
              <a:rPr lang="fr-FR" dirty="0"/>
              <a:t>, </a:t>
            </a:r>
            <a:r>
              <a:rPr lang="fr-FR" dirty="0" err="1"/>
              <a:t>volutpat</a:t>
            </a:r>
            <a:r>
              <a:rPr lang="fr-FR" dirty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 </a:t>
            </a:r>
          </a:p>
        </p:txBody>
      </p:sp>
      <p:sp>
        <p:nvSpPr>
          <p:cNvPr id="13" name="Espace réservé du contenu 1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 : 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endParaRPr lang="fr-FR" dirty="0"/>
          </a:p>
          <a:p>
            <a:pPr lvl="2"/>
            <a:endParaRPr lang="fr-FR" dirty="0"/>
          </a:p>
          <a:p>
            <a:pPr lvl="2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, </a:t>
            </a:r>
            <a:r>
              <a:rPr lang="fr-FR" dirty="0" err="1"/>
              <a:t>consectetur</a:t>
            </a:r>
            <a:r>
              <a:rPr lang="fr-FR" dirty="0"/>
              <a:t> </a:t>
            </a:r>
            <a:r>
              <a:rPr lang="fr-FR" dirty="0" err="1"/>
              <a:t>adipiscing</a:t>
            </a:r>
            <a:r>
              <a:rPr lang="fr-FR" dirty="0"/>
              <a:t> </a:t>
            </a:r>
            <a:r>
              <a:rPr lang="fr-FR" dirty="0" err="1"/>
              <a:t>elit</a:t>
            </a:r>
            <a:r>
              <a:rPr lang="fr-FR" dirty="0"/>
              <a:t>. </a:t>
            </a:r>
            <a:r>
              <a:rPr lang="fr-FR" dirty="0" err="1"/>
              <a:t>Aenean</a:t>
            </a:r>
            <a:r>
              <a:rPr lang="fr-FR" dirty="0"/>
              <a:t> </a:t>
            </a:r>
            <a:r>
              <a:rPr lang="fr-FR" dirty="0" err="1"/>
              <a:t>scelerisque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imperdiet</a:t>
            </a:r>
            <a:r>
              <a:rPr lang="fr-FR" dirty="0"/>
              <a:t>, </a:t>
            </a:r>
            <a:r>
              <a:rPr lang="fr-FR" dirty="0" err="1"/>
              <a:t>elementum</a:t>
            </a:r>
            <a:r>
              <a:rPr lang="fr-FR" dirty="0"/>
              <a:t> </a:t>
            </a:r>
            <a:r>
              <a:rPr lang="fr-FR" dirty="0" err="1"/>
              <a:t>nulla</a:t>
            </a:r>
            <a:r>
              <a:rPr lang="fr-FR" dirty="0"/>
              <a:t> eu, </a:t>
            </a:r>
            <a:r>
              <a:rPr lang="fr-FR" dirty="0" err="1"/>
              <a:t>auctor</a:t>
            </a:r>
            <a:r>
              <a:rPr lang="fr-FR" dirty="0"/>
              <a:t> </a:t>
            </a:r>
            <a:r>
              <a:rPr lang="fr-FR" dirty="0" err="1"/>
              <a:t>nibh</a:t>
            </a:r>
            <a:r>
              <a:rPr lang="fr-FR" dirty="0"/>
              <a:t>. In id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augue</a:t>
            </a:r>
            <a:r>
              <a:rPr lang="fr-FR" dirty="0"/>
              <a:t> </a:t>
            </a:r>
            <a:r>
              <a:rPr lang="fr-FR" dirty="0" err="1"/>
              <a:t>fermentum</a:t>
            </a:r>
            <a:r>
              <a:rPr lang="fr-FR" dirty="0"/>
              <a:t> </a:t>
            </a:r>
            <a:r>
              <a:rPr lang="fr-FR" dirty="0" err="1"/>
              <a:t>dapibus</a:t>
            </a:r>
            <a:r>
              <a:rPr lang="fr-FR" dirty="0"/>
              <a:t>. Ut </a:t>
            </a:r>
            <a:r>
              <a:rPr lang="fr-FR" dirty="0" err="1"/>
              <a:t>gravida</a:t>
            </a:r>
            <a:r>
              <a:rPr lang="fr-FR" dirty="0"/>
              <a:t> </a:t>
            </a:r>
            <a:r>
              <a:rPr lang="fr-FR" dirty="0" err="1"/>
              <a:t>felis</a:t>
            </a:r>
            <a:r>
              <a:rPr lang="fr-FR" dirty="0"/>
              <a:t> </a:t>
            </a:r>
            <a:r>
              <a:rPr lang="fr-FR" dirty="0" err="1"/>
              <a:t>enim</a:t>
            </a:r>
            <a:r>
              <a:rPr lang="fr-FR" dirty="0"/>
              <a:t>, id </a:t>
            </a:r>
            <a:r>
              <a:rPr lang="fr-FR" dirty="0" err="1"/>
              <a:t>faucibus</a:t>
            </a:r>
            <a:r>
              <a:rPr lang="fr-FR" dirty="0"/>
              <a:t> </a:t>
            </a:r>
            <a:r>
              <a:rPr lang="fr-FR" dirty="0" err="1"/>
              <a:t>odio</a:t>
            </a:r>
            <a:r>
              <a:rPr lang="fr-FR" dirty="0"/>
              <a:t> </a:t>
            </a:r>
            <a:r>
              <a:rPr lang="fr-FR" dirty="0" err="1"/>
              <a:t>tincidunt</a:t>
            </a:r>
            <a:r>
              <a:rPr lang="fr-FR" dirty="0"/>
              <a:t> et.</a:t>
            </a:r>
          </a:p>
          <a:p>
            <a:pPr lvl="2"/>
            <a:endParaRPr lang="fr-FR" dirty="0"/>
          </a:p>
          <a:p>
            <a:pPr lvl="3"/>
            <a:r>
              <a:rPr lang="fr-FR" dirty="0"/>
              <a:t>Nunc at magna et </a:t>
            </a:r>
            <a:r>
              <a:rPr lang="fr-FR" dirty="0" err="1"/>
              <a:t>dui</a:t>
            </a:r>
            <a:r>
              <a:rPr lang="fr-FR" dirty="0"/>
              <a:t> </a:t>
            </a:r>
            <a:r>
              <a:rPr lang="fr-FR" dirty="0" err="1"/>
              <a:t>feugiat</a:t>
            </a:r>
            <a:r>
              <a:rPr lang="fr-FR" dirty="0"/>
              <a:t> </a:t>
            </a:r>
            <a:r>
              <a:rPr lang="fr-FR" dirty="0" err="1"/>
              <a:t>lacinia</a:t>
            </a:r>
            <a:r>
              <a:rPr lang="fr-FR" dirty="0"/>
              <a:t>.</a:t>
            </a:r>
          </a:p>
          <a:p>
            <a:pPr lvl="3"/>
            <a:r>
              <a:rPr lang="fr-FR" dirty="0" err="1"/>
              <a:t>Donec</a:t>
            </a:r>
            <a:r>
              <a:rPr lang="fr-FR" dirty="0"/>
              <a:t> non </a:t>
            </a:r>
            <a:r>
              <a:rPr lang="fr-FR" dirty="0" err="1"/>
              <a:t>tortor</a:t>
            </a:r>
            <a:r>
              <a:rPr lang="fr-FR" dirty="0"/>
              <a:t> </a:t>
            </a:r>
            <a:r>
              <a:rPr lang="fr-FR" dirty="0" err="1"/>
              <a:t>ullamcorper</a:t>
            </a:r>
            <a:r>
              <a:rPr lang="fr-FR" dirty="0"/>
              <a:t>.</a:t>
            </a:r>
          </a:p>
          <a:p>
            <a:pPr lvl="3"/>
            <a:r>
              <a:rPr lang="fr-FR" dirty="0" err="1"/>
              <a:t>volutpat</a:t>
            </a:r>
            <a:r>
              <a:rPr lang="fr-FR" dirty="0"/>
              <a:t> </a:t>
            </a:r>
            <a:r>
              <a:rPr lang="fr-FR" dirty="0" err="1"/>
              <a:t>mauris</a:t>
            </a:r>
            <a:r>
              <a:rPr lang="fr-FR" dirty="0"/>
              <a:t> </a:t>
            </a:r>
            <a:r>
              <a:rPr lang="fr-FR" dirty="0" err="1"/>
              <a:t>quis</a:t>
            </a:r>
            <a:r>
              <a:rPr lang="fr-FR" dirty="0"/>
              <a:t>, </a:t>
            </a:r>
            <a:r>
              <a:rPr lang="fr-FR" dirty="0" err="1"/>
              <a:t>iaculis</a:t>
            </a:r>
            <a:r>
              <a:rPr lang="fr-FR" dirty="0"/>
              <a:t> diam. </a:t>
            </a:r>
          </a:p>
        </p:txBody>
      </p:sp>
      <p:pic>
        <p:nvPicPr>
          <p:cNvPr id="15" name="Espace réservé pour une image  6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b="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62332186"/>
      </p:ext>
    </p:extLst>
  </p:cSld>
  <p:clrMapOvr>
    <a:masterClrMapping/>
  </p:clrMapOvr>
</p:sld>
</file>

<file path=ppt/theme/theme1.xml><?xml version="1.0" encoding="utf-8"?>
<a:theme xmlns:a="http://schemas.openxmlformats.org/drawingml/2006/main" name="IMT Atlantique">
  <a:themeElements>
    <a:clrScheme name="IMT Albi">
      <a:dk1>
        <a:sysClr val="windowText" lastClr="000000"/>
      </a:dk1>
      <a:lt1>
        <a:sysClr val="window" lastClr="FFFFFF"/>
      </a:lt1>
      <a:dk2>
        <a:srgbClr val="D9E1E2"/>
      </a:dk2>
      <a:lt2>
        <a:srgbClr val="EF7D00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PPT_IMT_Mines_Albi_template</Template>
  <TotalTime>0</TotalTime>
  <Words>1090</Words>
  <Application>Microsoft Office PowerPoint</Application>
  <PresentationFormat>Affichage à l'écran (4:3)</PresentationFormat>
  <Paragraphs>154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IMT Atlantique</vt:lpstr>
      <vt:lpstr>Présentation PowerPoint</vt:lpstr>
      <vt:lpstr>Présentation PowerPoint</vt:lpstr>
      <vt:lpstr>sommaire</vt:lpstr>
      <vt:lpstr>Chapitre 2 : lorem ipsum</vt:lpstr>
      <vt:lpstr>Chapitre 2 : lorem ipsum</vt:lpstr>
      <vt:lpstr>Chapitre 2 : lorem ipsum</vt:lpstr>
      <vt:lpstr>Chapitre 2 : lorem ipsum</vt:lpstr>
      <vt:lpstr>Chapitre 2 : lorem ipsum</vt:lpstr>
      <vt:lpstr>Chapitre 2 : lorem ipsum</vt:lpstr>
      <vt:lpstr>Méthodologie</vt:lpstr>
      <vt:lpstr>Méthodologie</vt:lpstr>
      <vt:lpstr>Méthodologie</vt:lpstr>
    </vt:vector>
  </TitlesOfParts>
  <Manager>IMT</Manager>
  <Company>Ecole des Mines d'Albi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IMT</dc:subject>
  <dc:creator>Karline Pascaud</dc:creator>
  <cp:lastModifiedBy>Karline Pascaud</cp:lastModifiedBy>
  <cp:revision>1</cp:revision>
  <dcterms:created xsi:type="dcterms:W3CDTF">2019-07-10T14:56:39Z</dcterms:created>
  <dcterms:modified xsi:type="dcterms:W3CDTF">2019-07-10T14:57:22Z</dcterms:modified>
</cp:coreProperties>
</file>