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75213" cy="42803763"/>
  <p:notesSz cx="6858000" cy="9144000"/>
  <p:defaultTextStyle>
    <a:defPPr>
      <a:defRPr lang="fr-FR"/>
    </a:defPPr>
    <a:lvl1pPr marL="0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1pPr>
    <a:lvl2pPr marL="2087797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2pPr>
    <a:lvl3pPr marL="4175594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3pPr>
    <a:lvl4pPr marL="6263391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4pPr>
    <a:lvl5pPr marL="8351188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5pPr>
    <a:lvl6pPr marL="10438985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6pPr>
    <a:lvl7pPr marL="12526782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7pPr>
    <a:lvl8pPr marL="14614579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8pPr>
    <a:lvl9pPr marL="16702376" algn="l" defTabSz="4175594" rtl="0" eaLnBrk="1" latinLnBrk="0" hangingPunct="1">
      <a:defRPr sz="820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orient="horz" pos="7758" userDrawn="1">
          <p15:clr>
            <a:srgbClr val="A4A3A4"/>
          </p15:clr>
        </p15:guide>
        <p15:guide id="3" orient="horz" pos="968" userDrawn="1">
          <p15:clr>
            <a:srgbClr val="A4A3A4"/>
          </p15:clr>
        </p15:guide>
        <p15:guide id="4" orient="horz" pos="23368" userDrawn="1">
          <p15:clr>
            <a:srgbClr val="A4A3A4"/>
          </p15:clr>
        </p15:guide>
        <p15:guide id="5" orient="horz" pos="23031" userDrawn="1">
          <p15:clr>
            <a:srgbClr val="A4A3A4"/>
          </p15:clr>
        </p15:guide>
        <p15:guide id="6" orient="horz" pos="25890" userDrawn="1">
          <p15:clr>
            <a:srgbClr val="A4A3A4"/>
          </p15:clr>
        </p15:guide>
        <p15:guide id="7" orient="horz" pos="5505" userDrawn="1">
          <p15:clr>
            <a:srgbClr val="A4A3A4"/>
          </p15:clr>
        </p15:guide>
        <p15:guide id="8" orient="horz" pos="12443" userDrawn="1">
          <p15:clr>
            <a:srgbClr val="A4A3A4"/>
          </p15:clr>
        </p15:guide>
        <p15:guide id="9" orient="horz" pos="15287" userDrawn="1">
          <p15:clr>
            <a:srgbClr val="A4A3A4"/>
          </p15:clr>
        </p15:guide>
        <p15:guide id="10" orient="horz" pos="18599" userDrawn="1">
          <p15:clr>
            <a:srgbClr val="A4A3A4"/>
          </p15:clr>
        </p15:guide>
        <p15:guide id="11" orient="horz" pos="25129" userDrawn="1">
          <p15:clr>
            <a:srgbClr val="A4A3A4"/>
          </p15:clr>
        </p15:guide>
        <p15:guide id="12" pos="9536" userDrawn="1">
          <p15:clr>
            <a:srgbClr val="A4A3A4"/>
          </p15:clr>
        </p15:guide>
        <p15:guide id="13" pos="965" userDrawn="1">
          <p15:clr>
            <a:srgbClr val="A4A3A4"/>
          </p15:clr>
        </p15:guide>
        <p15:guide id="14" pos="18440" userDrawn="1">
          <p15:clr>
            <a:srgbClr val="A4A3A4"/>
          </p15:clr>
        </p15:guide>
        <p15:guide id="15" pos="18012" userDrawn="1">
          <p15:clr>
            <a:srgbClr val="A4A3A4"/>
          </p15:clr>
        </p15:guide>
        <p15:guide id="16" pos="11438" userDrawn="1">
          <p15:clr>
            <a:srgbClr val="A4A3A4"/>
          </p15:clr>
        </p15:guide>
        <p15:guide id="17" pos="12214" userDrawn="1">
          <p15:clr>
            <a:srgbClr val="A4A3A4"/>
          </p15:clr>
        </p15:guide>
        <p15:guide id="18" pos="7271" userDrawn="1">
          <p15:clr>
            <a:srgbClr val="A4A3A4"/>
          </p15:clr>
        </p15:guide>
        <p15:guide id="19" pos="45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line Pascaud" initials="KP" lastIdx="5" clrIdx="0">
    <p:extLst>
      <p:ext uri="{19B8F6BF-5375-455C-9EA6-DF929625EA0E}">
        <p15:presenceInfo xmlns:p15="http://schemas.microsoft.com/office/powerpoint/2012/main" userId="Karline Pascau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 showGuides="1">
      <p:cViewPr>
        <p:scale>
          <a:sx n="10" d="100"/>
          <a:sy n="10" d="100"/>
        </p:scale>
        <p:origin x="2418" y="234"/>
      </p:cViewPr>
      <p:guideLst>
        <p:guide orient="horz" pos="13482"/>
        <p:guide orient="horz" pos="7758"/>
        <p:guide orient="horz" pos="968"/>
        <p:guide orient="horz" pos="23368"/>
        <p:guide orient="horz" pos="23031"/>
        <p:guide orient="horz" pos="25890"/>
        <p:guide orient="horz" pos="5505"/>
        <p:guide orient="horz" pos="12443"/>
        <p:guide orient="horz" pos="15287"/>
        <p:guide orient="horz" pos="18599"/>
        <p:guide orient="horz" pos="25129"/>
        <p:guide pos="9536"/>
        <p:guide pos="965"/>
        <p:guide pos="18440"/>
        <p:guide pos="18012"/>
        <p:guide pos="11438"/>
        <p:guide pos="12214"/>
        <p:guide pos="7271"/>
        <p:guide pos="45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41903-7D4B-4F62-B643-0D9240836DAE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E5D79-6750-4CA5-BA35-8F0DFD7B3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723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50710-B8B7-4D8F-BDE7-5C763412CDFD}" type="datetimeFigureOut">
              <a:rPr lang="fr-FR" smtClean="0"/>
              <a:t>10/07/2019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06ACB-0641-497D-A6F6-17171FCA9B1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597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1pPr>
    <a:lvl2pPr marL="2087797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2pPr>
    <a:lvl3pPr marL="4175594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3pPr>
    <a:lvl4pPr marL="6263391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4pPr>
    <a:lvl5pPr marL="8351188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5pPr>
    <a:lvl6pPr marL="10438985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6pPr>
    <a:lvl7pPr marL="12526782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7pPr>
    <a:lvl8pPr marL="14614579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8pPr>
    <a:lvl9pPr marL="16702376" algn="l" defTabSz="4175594" rtl="0" eaLnBrk="1" latinLnBrk="0" hangingPunct="1">
      <a:defRPr sz="537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06ACB-0641-497D-A6F6-17171FCA9B1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651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_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12567154" y="8588613"/>
            <a:ext cx="16027100" cy="10393464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539A1C3E-845E-4E32-907C-911C287466A0}" type="datetime1">
              <a:rPr lang="fr-FR" smtClean="0"/>
              <a:t>10/07/2019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340BB21B-9BEF-40D7-A347-5FAA069EF9D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2567157" y="2686325"/>
            <a:ext cx="16027100" cy="4585352"/>
          </a:xfrm>
        </p:spPr>
        <p:txBody>
          <a:bodyPr/>
          <a:lstStyle>
            <a:lvl1pPr>
              <a:spcAft>
                <a:spcPts val="0"/>
              </a:spcAft>
              <a:defRPr sz="3100" b="1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10" name="Espace réservé pour une image  10"/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7173284" y="8739590"/>
            <a:ext cx="4368692" cy="4371369"/>
          </a:xfrm>
        </p:spPr>
        <p:txBody>
          <a:bodyPr tIns="36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Visuel</a:t>
            </a:r>
          </a:p>
        </p:txBody>
      </p:sp>
      <p:sp>
        <p:nvSpPr>
          <p:cNvPr id="13" name="Espace réservé pour une image  10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7173284" y="19752818"/>
            <a:ext cx="4368692" cy="4371369"/>
          </a:xfrm>
        </p:spPr>
        <p:txBody>
          <a:bodyPr tIns="36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Visuel</a:t>
            </a:r>
          </a:p>
        </p:txBody>
      </p:sp>
      <p:sp>
        <p:nvSpPr>
          <p:cNvPr id="14" name="Espace réservé pour une image  10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7173284" y="29525878"/>
            <a:ext cx="4368692" cy="4371369"/>
          </a:xfrm>
        </p:spPr>
        <p:txBody>
          <a:bodyPr tIns="360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Visuel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8" hasCustomPrompt="1"/>
          </p:nvPr>
        </p:nvSpPr>
        <p:spPr bwMode="gray">
          <a:xfrm>
            <a:off x="12567152" y="19607233"/>
            <a:ext cx="16027103" cy="9476394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9" hasCustomPrompt="1"/>
          </p:nvPr>
        </p:nvSpPr>
        <p:spPr bwMode="gray">
          <a:xfrm>
            <a:off x="12567152" y="29350706"/>
            <a:ext cx="16027103" cy="10393464"/>
          </a:xfrm>
        </p:spPr>
        <p:txBody>
          <a:bodyPr/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18" name="Espace réservé pour une image  10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1528851" y="14028555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19" name="Espace réservé pour une image  10"/>
          <p:cNvSpPr>
            <a:spLocks noGrp="1"/>
          </p:cNvSpPr>
          <p:nvPr>
            <p:ph type="pic" sz="quarter" idx="21" hasCustomPrompt="1"/>
          </p:nvPr>
        </p:nvSpPr>
        <p:spPr bwMode="gray">
          <a:xfrm>
            <a:off x="1528851" y="22013328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0" name="Espace réservé pour une image  10"/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1528851" y="26613749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1" name="Espace réservé pour une image  10"/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1528851" y="24313539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2" name="Espace réservé pour une image  10"/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1528851" y="28913960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3" name="Espace réservé pour une image  10"/>
          <p:cNvSpPr>
            <a:spLocks noGrp="1"/>
          </p:cNvSpPr>
          <p:nvPr>
            <p:ph type="pic" sz="quarter" idx="25" hasCustomPrompt="1"/>
          </p:nvPr>
        </p:nvSpPr>
        <p:spPr bwMode="gray">
          <a:xfrm>
            <a:off x="1528851" y="31214170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4" name="Espace réservé pour une image  10"/>
          <p:cNvSpPr>
            <a:spLocks noGrp="1"/>
          </p:cNvSpPr>
          <p:nvPr>
            <p:ph type="pic" sz="quarter" idx="26" hasCustomPrompt="1"/>
          </p:nvPr>
        </p:nvSpPr>
        <p:spPr bwMode="gray">
          <a:xfrm>
            <a:off x="1528851" y="33514381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5" name="Espace réservé pour une image  10"/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1528851" y="35814591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6" name="Espace réservé pour une image  10"/>
          <p:cNvSpPr>
            <a:spLocks noGrp="1"/>
          </p:cNvSpPr>
          <p:nvPr>
            <p:ph type="pic" sz="quarter" idx="28" hasCustomPrompt="1"/>
          </p:nvPr>
        </p:nvSpPr>
        <p:spPr bwMode="gray">
          <a:xfrm>
            <a:off x="1528851" y="38114796"/>
            <a:ext cx="4331744" cy="2241728"/>
          </a:xfrm>
        </p:spPr>
        <p:txBody>
          <a:bodyPr tIns="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 noProof="0" dirty="0" smtClean="0"/>
              <a:t>logotype</a:t>
            </a:r>
          </a:p>
        </p:txBody>
      </p:sp>
      <p:sp>
        <p:nvSpPr>
          <p:cNvPr id="27" name="Espace réservé du contenu 2"/>
          <p:cNvSpPr>
            <a:spLocks noGrp="1"/>
          </p:cNvSpPr>
          <p:nvPr>
            <p:ph idx="29" hasCustomPrompt="1"/>
          </p:nvPr>
        </p:nvSpPr>
        <p:spPr bwMode="gray">
          <a:xfrm>
            <a:off x="1532639" y="13363223"/>
            <a:ext cx="4430842" cy="243677"/>
          </a:xfrm>
          <a:custGeom>
            <a:avLst/>
            <a:gdLst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0 h 4608512"/>
              <a:gd name="connsiteX6" fmla="*/ 6437263 w 6437263"/>
              <a:gd name="connsiteY6" fmla="*/ 4608512 h 4608512"/>
              <a:gd name="connsiteX7" fmla="*/ 6437263 w 6437263"/>
              <a:gd name="connsiteY7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4608512 h 4608512"/>
              <a:gd name="connsiteX6" fmla="*/ 6437263 w 6437263"/>
              <a:gd name="connsiteY6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0 w 6437263"/>
              <a:gd name="connsiteY2" fmla="*/ 0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960120 w 6437263"/>
              <a:gd name="connsiteY2" fmla="*/ 4599432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0 w 6437263"/>
              <a:gd name="connsiteY1" fmla="*/ 4608512 h 4611720"/>
              <a:gd name="connsiteX2" fmla="*/ 185103 w 6437263"/>
              <a:gd name="connsiteY2" fmla="*/ 4611720 h 4611720"/>
              <a:gd name="connsiteX3" fmla="*/ 960120 w 6437263"/>
              <a:gd name="connsiteY3" fmla="*/ 4599432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2880 w 6437263"/>
              <a:gd name="connsiteY0" fmla="*/ 4352480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960120 w 6437263"/>
              <a:gd name="connsiteY1" fmla="*/ 4599432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67226 w 6437263"/>
              <a:gd name="connsiteY1" fmla="*/ 4603529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218441 w 6437263"/>
              <a:gd name="connsiteY0" fmla="*/ 4492967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08513"/>
              <a:gd name="connsiteX1" fmla="*/ 0 w 6437263"/>
              <a:gd name="connsiteY1" fmla="*/ 0 h 4608513"/>
              <a:gd name="connsiteX2" fmla="*/ 6437263 w 6437263"/>
              <a:gd name="connsiteY2" fmla="*/ 0 h 4608513"/>
              <a:gd name="connsiteX3" fmla="*/ 6437263 w 6437263"/>
              <a:gd name="connsiteY3" fmla="*/ 0 h 4608513"/>
              <a:gd name="connsiteX4" fmla="*/ 6437263 w 6437263"/>
              <a:gd name="connsiteY4" fmla="*/ 4608512 h 4608513"/>
              <a:gd name="connsiteX5" fmla="*/ 6437263 w 6437263"/>
              <a:gd name="connsiteY5" fmla="*/ 4608512 h 4608513"/>
              <a:gd name="connsiteX6" fmla="*/ 0 w 6437263"/>
              <a:gd name="connsiteY6" fmla="*/ 4608512 h 4608513"/>
              <a:gd name="connsiteX7" fmla="*/ 0 w 6437263"/>
              <a:gd name="connsiteY7" fmla="*/ 4608512 h 4608513"/>
              <a:gd name="connsiteX8" fmla="*/ 0 w 6437263"/>
              <a:gd name="connsiteY8" fmla="*/ 0 h 4608513"/>
              <a:gd name="connsiteX0" fmla="*/ 218441 w 6437263"/>
              <a:gd name="connsiteY0" fmla="*/ 4492967 h 4608513"/>
              <a:gd name="connsiteX1" fmla="*/ 667226 w 6437263"/>
              <a:gd name="connsiteY1" fmla="*/ 4603529 h 4608513"/>
              <a:gd name="connsiteX2" fmla="*/ 6437263 w 6437263"/>
              <a:gd name="connsiteY2" fmla="*/ 4608512 h 4608513"/>
              <a:gd name="connsiteX3" fmla="*/ 6437263 w 6437263"/>
              <a:gd name="connsiteY3" fmla="*/ 4608512 h 4608513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76751 w 6437263"/>
              <a:gd name="connsiteY1" fmla="*/ 4603531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07624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11719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7895 w 6437263"/>
              <a:gd name="connsiteY0" fmla="*/ 4586557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08509"/>
              <a:gd name="connsiteX1" fmla="*/ 0 w 6437263"/>
              <a:gd name="connsiteY1" fmla="*/ 0 h 4608509"/>
              <a:gd name="connsiteX2" fmla="*/ 6437263 w 6437263"/>
              <a:gd name="connsiteY2" fmla="*/ 0 h 4608509"/>
              <a:gd name="connsiteX3" fmla="*/ 6437263 w 6437263"/>
              <a:gd name="connsiteY3" fmla="*/ 0 h 4608509"/>
              <a:gd name="connsiteX4" fmla="*/ 6437263 w 6437263"/>
              <a:gd name="connsiteY4" fmla="*/ 4608512 h 4608509"/>
              <a:gd name="connsiteX5" fmla="*/ 6437263 w 6437263"/>
              <a:gd name="connsiteY5" fmla="*/ 4608512 h 4608509"/>
              <a:gd name="connsiteX6" fmla="*/ 0 w 6437263"/>
              <a:gd name="connsiteY6" fmla="*/ 4608512 h 4608509"/>
              <a:gd name="connsiteX7" fmla="*/ 0 w 6437263"/>
              <a:gd name="connsiteY7" fmla="*/ 4608512 h 4608509"/>
              <a:gd name="connsiteX8" fmla="*/ 0 w 6437263"/>
              <a:gd name="connsiteY8" fmla="*/ 0 h 4608509"/>
              <a:gd name="connsiteX0" fmla="*/ 17895 w 6437263"/>
              <a:gd name="connsiteY0" fmla="*/ 4586557 h 4608509"/>
              <a:gd name="connsiteX1" fmla="*/ 2969341 w 6437263"/>
              <a:gd name="connsiteY1" fmla="*/ 4586557 h 4608509"/>
              <a:gd name="connsiteX2" fmla="*/ 6437263 w 6437263"/>
              <a:gd name="connsiteY2" fmla="*/ 4608512 h 4608509"/>
              <a:gd name="connsiteX3" fmla="*/ 6437263 w 6437263"/>
              <a:gd name="connsiteY3" fmla="*/ 4608512 h 4608509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2969341 w 6437263"/>
              <a:gd name="connsiteY1" fmla="*/ 4586557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6045232 w 6437263"/>
              <a:gd name="connsiteY1" fmla="*/ 4611861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10811 w 6448074"/>
              <a:gd name="connsiteY0" fmla="*/ 0 h 4614050"/>
              <a:gd name="connsiteX1" fmla="*/ 10811 w 6448074"/>
              <a:gd name="connsiteY1" fmla="*/ 0 h 4614050"/>
              <a:gd name="connsiteX2" fmla="*/ 6448074 w 6448074"/>
              <a:gd name="connsiteY2" fmla="*/ 0 h 4614050"/>
              <a:gd name="connsiteX3" fmla="*/ 6448074 w 6448074"/>
              <a:gd name="connsiteY3" fmla="*/ 0 h 4614050"/>
              <a:gd name="connsiteX4" fmla="*/ 6448074 w 6448074"/>
              <a:gd name="connsiteY4" fmla="*/ 4608512 h 4614050"/>
              <a:gd name="connsiteX5" fmla="*/ 6448074 w 6448074"/>
              <a:gd name="connsiteY5" fmla="*/ 4608512 h 4614050"/>
              <a:gd name="connsiteX6" fmla="*/ 10811 w 6448074"/>
              <a:gd name="connsiteY6" fmla="*/ 4608512 h 4614050"/>
              <a:gd name="connsiteX7" fmla="*/ 10811 w 6448074"/>
              <a:gd name="connsiteY7" fmla="*/ 4608512 h 4614050"/>
              <a:gd name="connsiteX8" fmla="*/ 10811 w 6448074"/>
              <a:gd name="connsiteY8" fmla="*/ 0 h 4614050"/>
              <a:gd name="connsiteX0" fmla="*/ 48 w 6448074"/>
              <a:gd name="connsiteY0" fmla="*/ 4586283 h 4614050"/>
              <a:gd name="connsiteX1" fmla="*/ 6056043 w 6448074"/>
              <a:gd name="connsiteY1" fmla="*/ 4611861 h 4614050"/>
              <a:gd name="connsiteX2" fmla="*/ 6448074 w 6448074"/>
              <a:gd name="connsiteY2" fmla="*/ 4608512 h 4614050"/>
              <a:gd name="connsiteX3" fmla="*/ 6448074 w 6448074"/>
              <a:gd name="connsiteY3" fmla="*/ 4608512 h 4614050"/>
              <a:gd name="connsiteX0" fmla="*/ 10811 w 6448074"/>
              <a:gd name="connsiteY0" fmla="*/ 0 h 4608513"/>
              <a:gd name="connsiteX1" fmla="*/ 10811 w 6448074"/>
              <a:gd name="connsiteY1" fmla="*/ 0 h 4608513"/>
              <a:gd name="connsiteX2" fmla="*/ 6448074 w 6448074"/>
              <a:gd name="connsiteY2" fmla="*/ 0 h 4608513"/>
              <a:gd name="connsiteX3" fmla="*/ 6448074 w 6448074"/>
              <a:gd name="connsiteY3" fmla="*/ 0 h 4608513"/>
              <a:gd name="connsiteX4" fmla="*/ 6448074 w 6448074"/>
              <a:gd name="connsiteY4" fmla="*/ 4608512 h 4608513"/>
              <a:gd name="connsiteX5" fmla="*/ 6448074 w 6448074"/>
              <a:gd name="connsiteY5" fmla="*/ 4608512 h 4608513"/>
              <a:gd name="connsiteX6" fmla="*/ 10811 w 6448074"/>
              <a:gd name="connsiteY6" fmla="*/ 4608512 h 4608513"/>
              <a:gd name="connsiteX7" fmla="*/ 10811 w 6448074"/>
              <a:gd name="connsiteY7" fmla="*/ 4608512 h 4608513"/>
              <a:gd name="connsiteX8" fmla="*/ 10811 w 6448074"/>
              <a:gd name="connsiteY8" fmla="*/ 0 h 4608513"/>
              <a:gd name="connsiteX0" fmla="*/ 48 w 6448074"/>
              <a:gd name="connsiteY0" fmla="*/ 4586283 h 4608513"/>
              <a:gd name="connsiteX1" fmla="*/ 5989175 w 6448074"/>
              <a:gd name="connsiteY1" fmla="*/ 4232283 h 4608513"/>
              <a:gd name="connsiteX2" fmla="*/ 6448074 w 6448074"/>
              <a:gd name="connsiteY2" fmla="*/ 4608512 h 4608513"/>
              <a:gd name="connsiteX3" fmla="*/ 6448074 w 6448074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5989159 w 6448058"/>
              <a:gd name="connsiteY1" fmla="*/ 4232283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6151550 w 6448058"/>
              <a:gd name="connsiteY1" fmla="*/ 4586547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8058" h="4608513" stroke="0" extrusionOk="0">
                <a:moveTo>
                  <a:pt x="10795" y="0"/>
                </a:moveTo>
                <a:lnTo>
                  <a:pt x="10795" y="0"/>
                </a:lnTo>
                <a:lnTo>
                  <a:pt x="6448058" y="0"/>
                </a:lnTo>
                <a:lnTo>
                  <a:pt x="6448058" y="0"/>
                </a:lnTo>
                <a:lnTo>
                  <a:pt x="6448058" y="4608512"/>
                </a:lnTo>
                <a:lnTo>
                  <a:pt x="6448058" y="4608512"/>
                </a:lnTo>
                <a:lnTo>
                  <a:pt x="10795" y="4608512"/>
                </a:lnTo>
                <a:lnTo>
                  <a:pt x="10795" y="4608512"/>
                </a:lnTo>
                <a:lnTo>
                  <a:pt x="10795" y="0"/>
                </a:lnTo>
                <a:close/>
              </a:path>
              <a:path w="6448058" h="4608513" fill="none">
                <a:moveTo>
                  <a:pt x="32" y="4586283"/>
                </a:moveTo>
                <a:cubicBezTo>
                  <a:pt x="-15974" y="4603244"/>
                  <a:pt x="6148453" y="4594889"/>
                  <a:pt x="6151550" y="4586547"/>
                </a:cubicBezTo>
                <a:moveTo>
                  <a:pt x="6448058" y="4608512"/>
                </a:moveTo>
                <a:lnTo>
                  <a:pt x="6448058" y="4608512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bIns="43200" anchor="b" anchorCtr="0">
            <a:spAutoFit/>
          </a:bodyPr>
          <a:lstStyle>
            <a:lvl1pPr marL="0" indent="0">
              <a:spcAft>
                <a:spcPts val="70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 sz="1300" b="1" u="none">
                <a:solidFill>
                  <a:schemeClr val="tx1"/>
                </a:solidFill>
              </a:defRPr>
            </a:lvl1pPr>
            <a:lvl2pPr marL="216000" indent="0">
              <a:buFont typeface="Arial" panose="020B0604020202020204" pitchFamily="34" charset="0"/>
              <a:buNone/>
              <a:defRPr sz="1400"/>
            </a:lvl2pPr>
            <a:lvl3pPr marL="0" indent="0">
              <a:buNone/>
              <a:defRPr/>
            </a:lvl3pPr>
            <a:lvl4pPr marL="0" indent="0">
              <a:buNone/>
              <a:defRPr baseline="0"/>
            </a:lvl4pPr>
            <a:lvl5pPr marL="0" indent="0">
              <a:buNone/>
              <a:defRPr/>
            </a:lvl5pPr>
          </a:lstStyle>
          <a:p>
            <a:pPr lvl="0"/>
            <a:r>
              <a:rPr lang="fr-FR" noProof="0" dirty="0" smtClean="0"/>
              <a:t>Titre</a:t>
            </a:r>
          </a:p>
        </p:txBody>
      </p:sp>
      <p:sp>
        <p:nvSpPr>
          <p:cNvPr id="28" name="Espace réservé du contenu 2"/>
          <p:cNvSpPr>
            <a:spLocks noGrp="1"/>
          </p:cNvSpPr>
          <p:nvPr>
            <p:ph idx="30" hasCustomPrompt="1"/>
          </p:nvPr>
        </p:nvSpPr>
        <p:spPr bwMode="gray">
          <a:xfrm>
            <a:off x="1532639" y="16806448"/>
            <a:ext cx="4430842" cy="243677"/>
          </a:xfrm>
          <a:custGeom>
            <a:avLst/>
            <a:gdLst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0 h 4608512"/>
              <a:gd name="connsiteX6" fmla="*/ 6437263 w 6437263"/>
              <a:gd name="connsiteY6" fmla="*/ 4608512 h 4608512"/>
              <a:gd name="connsiteX7" fmla="*/ 6437263 w 6437263"/>
              <a:gd name="connsiteY7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4608512 h 4608512"/>
              <a:gd name="connsiteX6" fmla="*/ 6437263 w 6437263"/>
              <a:gd name="connsiteY6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0 w 6437263"/>
              <a:gd name="connsiteY2" fmla="*/ 0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960120 w 6437263"/>
              <a:gd name="connsiteY2" fmla="*/ 4599432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0 w 6437263"/>
              <a:gd name="connsiteY1" fmla="*/ 4608512 h 4611720"/>
              <a:gd name="connsiteX2" fmla="*/ 185103 w 6437263"/>
              <a:gd name="connsiteY2" fmla="*/ 4611720 h 4611720"/>
              <a:gd name="connsiteX3" fmla="*/ 960120 w 6437263"/>
              <a:gd name="connsiteY3" fmla="*/ 4599432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2880 w 6437263"/>
              <a:gd name="connsiteY0" fmla="*/ 4352480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960120 w 6437263"/>
              <a:gd name="connsiteY1" fmla="*/ 4599432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67226 w 6437263"/>
              <a:gd name="connsiteY1" fmla="*/ 4603529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218441 w 6437263"/>
              <a:gd name="connsiteY0" fmla="*/ 4492967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08513"/>
              <a:gd name="connsiteX1" fmla="*/ 0 w 6437263"/>
              <a:gd name="connsiteY1" fmla="*/ 0 h 4608513"/>
              <a:gd name="connsiteX2" fmla="*/ 6437263 w 6437263"/>
              <a:gd name="connsiteY2" fmla="*/ 0 h 4608513"/>
              <a:gd name="connsiteX3" fmla="*/ 6437263 w 6437263"/>
              <a:gd name="connsiteY3" fmla="*/ 0 h 4608513"/>
              <a:gd name="connsiteX4" fmla="*/ 6437263 w 6437263"/>
              <a:gd name="connsiteY4" fmla="*/ 4608512 h 4608513"/>
              <a:gd name="connsiteX5" fmla="*/ 6437263 w 6437263"/>
              <a:gd name="connsiteY5" fmla="*/ 4608512 h 4608513"/>
              <a:gd name="connsiteX6" fmla="*/ 0 w 6437263"/>
              <a:gd name="connsiteY6" fmla="*/ 4608512 h 4608513"/>
              <a:gd name="connsiteX7" fmla="*/ 0 w 6437263"/>
              <a:gd name="connsiteY7" fmla="*/ 4608512 h 4608513"/>
              <a:gd name="connsiteX8" fmla="*/ 0 w 6437263"/>
              <a:gd name="connsiteY8" fmla="*/ 0 h 4608513"/>
              <a:gd name="connsiteX0" fmla="*/ 218441 w 6437263"/>
              <a:gd name="connsiteY0" fmla="*/ 4492967 h 4608513"/>
              <a:gd name="connsiteX1" fmla="*/ 667226 w 6437263"/>
              <a:gd name="connsiteY1" fmla="*/ 4603529 h 4608513"/>
              <a:gd name="connsiteX2" fmla="*/ 6437263 w 6437263"/>
              <a:gd name="connsiteY2" fmla="*/ 4608512 h 4608513"/>
              <a:gd name="connsiteX3" fmla="*/ 6437263 w 6437263"/>
              <a:gd name="connsiteY3" fmla="*/ 4608512 h 4608513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76751 w 6437263"/>
              <a:gd name="connsiteY1" fmla="*/ 4603531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07624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11719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7895 w 6437263"/>
              <a:gd name="connsiteY0" fmla="*/ 4586557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08509"/>
              <a:gd name="connsiteX1" fmla="*/ 0 w 6437263"/>
              <a:gd name="connsiteY1" fmla="*/ 0 h 4608509"/>
              <a:gd name="connsiteX2" fmla="*/ 6437263 w 6437263"/>
              <a:gd name="connsiteY2" fmla="*/ 0 h 4608509"/>
              <a:gd name="connsiteX3" fmla="*/ 6437263 w 6437263"/>
              <a:gd name="connsiteY3" fmla="*/ 0 h 4608509"/>
              <a:gd name="connsiteX4" fmla="*/ 6437263 w 6437263"/>
              <a:gd name="connsiteY4" fmla="*/ 4608512 h 4608509"/>
              <a:gd name="connsiteX5" fmla="*/ 6437263 w 6437263"/>
              <a:gd name="connsiteY5" fmla="*/ 4608512 h 4608509"/>
              <a:gd name="connsiteX6" fmla="*/ 0 w 6437263"/>
              <a:gd name="connsiteY6" fmla="*/ 4608512 h 4608509"/>
              <a:gd name="connsiteX7" fmla="*/ 0 w 6437263"/>
              <a:gd name="connsiteY7" fmla="*/ 4608512 h 4608509"/>
              <a:gd name="connsiteX8" fmla="*/ 0 w 6437263"/>
              <a:gd name="connsiteY8" fmla="*/ 0 h 4608509"/>
              <a:gd name="connsiteX0" fmla="*/ 17895 w 6437263"/>
              <a:gd name="connsiteY0" fmla="*/ 4586557 h 4608509"/>
              <a:gd name="connsiteX1" fmla="*/ 2969341 w 6437263"/>
              <a:gd name="connsiteY1" fmla="*/ 4586557 h 4608509"/>
              <a:gd name="connsiteX2" fmla="*/ 6437263 w 6437263"/>
              <a:gd name="connsiteY2" fmla="*/ 4608512 h 4608509"/>
              <a:gd name="connsiteX3" fmla="*/ 6437263 w 6437263"/>
              <a:gd name="connsiteY3" fmla="*/ 4608512 h 4608509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2969341 w 6437263"/>
              <a:gd name="connsiteY1" fmla="*/ 4586557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6045232 w 6437263"/>
              <a:gd name="connsiteY1" fmla="*/ 4611861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10811 w 6448074"/>
              <a:gd name="connsiteY0" fmla="*/ 0 h 4614050"/>
              <a:gd name="connsiteX1" fmla="*/ 10811 w 6448074"/>
              <a:gd name="connsiteY1" fmla="*/ 0 h 4614050"/>
              <a:gd name="connsiteX2" fmla="*/ 6448074 w 6448074"/>
              <a:gd name="connsiteY2" fmla="*/ 0 h 4614050"/>
              <a:gd name="connsiteX3" fmla="*/ 6448074 w 6448074"/>
              <a:gd name="connsiteY3" fmla="*/ 0 h 4614050"/>
              <a:gd name="connsiteX4" fmla="*/ 6448074 w 6448074"/>
              <a:gd name="connsiteY4" fmla="*/ 4608512 h 4614050"/>
              <a:gd name="connsiteX5" fmla="*/ 6448074 w 6448074"/>
              <a:gd name="connsiteY5" fmla="*/ 4608512 h 4614050"/>
              <a:gd name="connsiteX6" fmla="*/ 10811 w 6448074"/>
              <a:gd name="connsiteY6" fmla="*/ 4608512 h 4614050"/>
              <a:gd name="connsiteX7" fmla="*/ 10811 w 6448074"/>
              <a:gd name="connsiteY7" fmla="*/ 4608512 h 4614050"/>
              <a:gd name="connsiteX8" fmla="*/ 10811 w 6448074"/>
              <a:gd name="connsiteY8" fmla="*/ 0 h 4614050"/>
              <a:gd name="connsiteX0" fmla="*/ 48 w 6448074"/>
              <a:gd name="connsiteY0" fmla="*/ 4586283 h 4614050"/>
              <a:gd name="connsiteX1" fmla="*/ 6056043 w 6448074"/>
              <a:gd name="connsiteY1" fmla="*/ 4611861 h 4614050"/>
              <a:gd name="connsiteX2" fmla="*/ 6448074 w 6448074"/>
              <a:gd name="connsiteY2" fmla="*/ 4608512 h 4614050"/>
              <a:gd name="connsiteX3" fmla="*/ 6448074 w 6448074"/>
              <a:gd name="connsiteY3" fmla="*/ 4608512 h 4614050"/>
              <a:gd name="connsiteX0" fmla="*/ 10811 w 6448074"/>
              <a:gd name="connsiteY0" fmla="*/ 0 h 4608513"/>
              <a:gd name="connsiteX1" fmla="*/ 10811 w 6448074"/>
              <a:gd name="connsiteY1" fmla="*/ 0 h 4608513"/>
              <a:gd name="connsiteX2" fmla="*/ 6448074 w 6448074"/>
              <a:gd name="connsiteY2" fmla="*/ 0 h 4608513"/>
              <a:gd name="connsiteX3" fmla="*/ 6448074 w 6448074"/>
              <a:gd name="connsiteY3" fmla="*/ 0 h 4608513"/>
              <a:gd name="connsiteX4" fmla="*/ 6448074 w 6448074"/>
              <a:gd name="connsiteY4" fmla="*/ 4608512 h 4608513"/>
              <a:gd name="connsiteX5" fmla="*/ 6448074 w 6448074"/>
              <a:gd name="connsiteY5" fmla="*/ 4608512 h 4608513"/>
              <a:gd name="connsiteX6" fmla="*/ 10811 w 6448074"/>
              <a:gd name="connsiteY6" fmla="*/ 4608512 h 4608513"/>
              <a:gd name="connsiteX7" fmla="*/ 10811 w 6448074"/>
              <a:gd name="connsiteY7" fmla="*/ 4608512 h 4608513"/>
              <a:gd name="connsiteX8" fmla="*/ 10811 w 6448074"/>
              <a:gd name="connsiteY8" fmla="*/ 0 h 4608513"/>
              <a:gd name="connsiteX0" fmla="*/ 48 w 6448074"/>
              <a:gd name="connsiteY0" fmla="*/ 4586283 h 4608513"/>
              <a:gd name="connsiteX1" fmla="*/ 5989175 w 6448074"/>
              <a:gd name="connsiteY1" fmla="*/ 4232283 h 4608513"/>
              <a:gd name="connsiteX2" fmla="*/ 6448074 w 6448074"/>
              <a:gd name="connsiteY2" fmla="*/ 4608512 h 4608513"/>
              <a:gd name="connsiteX3" fmla="*/ 6448074 w 6448074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5989159 w 6448058"/>
              <a:gd name="connsiteY1" fmla="*/ 4232283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6151550 w 6448058"/>
              <a:gd name="connsiteY1" fmla="*/ 4586547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8058" h="4608513" stroke="0" extrusionOk="0">
                <a:moveTo>
                  <a:pt x="10795" y="0"/>
                </a:moveTo>
                <a:lnTo>
                  <a:pt x="10795" y="0"/>
                </a:lnTo>
                <a:lnTo>
                  <a:pt x="6448058" y="0"/>
                </a:lnTo>
                <a:lnTo>
                  <a:pt x="6448058" y="0"/>
                </a:lnTo>
                <a:lnTo>
                  <a:pt x="6448058" y="4608512"/>
                </a:lnTo>
                <a:lnTo>
                  <a:pt x="6448058" y="4608512"/>
                </a:lnTo>
                <a:lnTo>
                  <a:pt x="10795" y="4608512"/>
                </a:lnTo>
                <a:lnTo>
                  <a:pt x="10795" y="4608512"/>
                </a:lnTo>
                <a:lnTo>
                  <a:pt x="10795" y="0"/>
                </a:lnTo>
                <a:close/>
              </a:path>
              <a:path w="6448058" h="4608513" fill="none">
                <a:moveTo>
                  <a:pt x="32" y="4586283"/>
                </a:moveTo>
                <a:cubicBezTo>
                  <a:pt x="-15974" y="4603244"/>
                  <a:pt x="6148453" y="4594889"/>
                  <a:pt x="6151550" y="4586547"/>
                </a:cubicBezTo>
                <a:moveTo>
                  <a:pt x="6448058" y="4608512"/>
                </a:moveTo>
                <a:lnTo>
                  <a:pt x="6448058" y="4608512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bIns="43200" anchor="b" anchorCtr="0">
            <a:spAutoFit/>
          </a:bodyPr>
          <a:lstStyle>
            <a:lvl1pPr marL="0" indent="0">
              <a:spcAft>
                <a:spcPts val="70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 sz="1300" b="1" u="none">
                <a:solidFill>
                  <a:schemeClr val="tx1"/>
                </a:solidFill>
              </a:defRPr>
            </a:lvl1pPr>
            <a:lvl2pPr marL="216000" indent="0">
              <a:buFont typeface="Arial" panose="020B0604020202020204" pitchFamily="34" charset="0"/>
              <a:buNone/>
              <a:defRPr sz="1400"/>
            </a:lvl2pPr>
            <a:lvl3pPr marL="0" indent="0">
              <a:buNone/>
              <a:defRPr/>
            </a:lvl3pPr>
            <a:lvl4pPr marL="0" indent="0">
              <a:buNone/>
              <a:defRPr baseline="0"/>
            </a:lvl4pPr>
            <a:lvl5pPr marL="0" indent="0">
              <a:buNone/>
              <a:defRPr/>
            </a:lvl5pPr>
          </a:lstStyle>
          <a:p>
            <a:pPr lvl="0"/>
            <a:r>
              <a:rPr lang="fr-FR" noProof="0" dirty="0" smtClean="0"/>
              <a:t>Titre</a:t>
            </a:r>
          </a:p>
        </p:txBody>
      </p:sp>
      <p:sp>
        <p:nvSpPr>
          <p:cNvPr id="29" name="Espace réservé du contenu 2"/>
          <p:cNvSpPr>
            <a:spLocks noGrp="1"/>
          </p:cNvSpPr>
          <p:nvPr>
            <p:ph idx="31" hasCustomPrompt="1"/>
          </p:nvPr>
        </p:nvSpPr>
        <p:spPr bwMode="gray">
          <a:xfrm>
            <a:off x="1532639" y="21032659"/>
            <a:ext cx="4438464" cy="243677"/>
          </a:xfrm>
          <a:custGeom>
            <a:avLst/>
            <a:gdLst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0 h 4608512"/>
              <a:gd name="connsiteX6" fmla="*/ 6437263 w 6437263"/>
              <a:gd name="connsiteY6" fmla="*/ 4608512 h 4608512"/>
              <a:gd name="connsiteX7" fmla="*/ 6437263 w 6437263"/>
              <a:gd name="connsiteY7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0 h 4608512"/>
              <a:gd name="connsiteX5" fmla="*/ 6437263 w 6437263"/>
              <a:gd name="connsiteY5" fmla="*/ 4608512 h 4608512"/>
              <a:gd name="connsiteX6" fmla="*/ 6437263 w 6437263"/>
              <a:gd name="connsiteY6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0 w 6437263"/>
              <a:gd name="connsiteY2" fmla="*/ 0 h 4608512"/>
              <a:gd name="connsiteX3" fmla="*/ 0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0 w 6437263"/>
              <a:gd name="connsiteY2" fmla="*/ 0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36008"/>
              <a:gd name="connsiteX1" fmla="*/ 0 w 6437263"/>
              <a:gd name="connsiteY1" fmla="*/ 0 h 4636008"/>
              <a:gd name="connsiteX2" fmla="*/ 6437263 w 6437263"/>
              <a:gd name="connsiteY2" fmla="*/ 0 h 4636008"/>
              <a:gd name="connsiteX3" fmla="*/ 6437263 w 6437263"/>
              <a:gd name="connsiteY3" fmla="*/ 0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6" fmla="*/ 0 w 6437263"/>
              <a:gd name="connsiteY6" fmla="*/ 4608512 h 4636008"/>
              <a:gd name="connsiteX7" fmla="*/ 0 w 6437263"/>
              <a:gd name="connsiteY7" fmla="*/ 4608512 h 4636008"/>
              <a:gd name="connsiteX8" fmla="*/ 0 w 6437263"/>
              <a:gd name="connsiteY8" fmla="*/ 0 h 4636008"/>
              <a:gd name="connsiteX0" fmla="*/ 0 w 6437263"/>
              <a:gd name="connsiteY0" fmla="*/ 4608512 h 4636008"/>
              <a:gd name="connsiteX1" fmla="*/ 0 w 6437263"/>
              <a:gd name="connsiteY1" fmla="*/ 4608512 h 4636008"/>
              <a:gd name="connsiteX2" fmla="*/ 960120 w 6437263"/>
              <a:gd name="connsiteY2" fmla="*/ 4599432 h 4636008"/>
              <a:gd name="connsiteX3" fmla="*/ 1380744 w 6437263"/>
              <a:gd name="connsiteY3" fmla="*/ 4636008 h 4636008"/>
              <a:gd name="connsiteX4" fmla="*/ 6437263 w 6437263"/>
              <a:gd name="connsiteY4" fmla="*/ 4608512 h 4636008"/>
              <a:gd name="connsiteX5" fmla="*/ 6437263 w 6437263"/>
              <a:gd name="connsiteY5" fmla="*/ 4608512 h 4636008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08512"/>
              <a:gd name="connsiteX1" fmla="*/ 0 w 6437263"/>
              <a:gd name="connsiteY1" fmla="*/ 0 h 4608512"/>
              <a:gd name="connsiteX2" fmla="*/ 6437263 w 6437263"/>
              <a:gd name="connsiteY2" fmla="*/ 0 h 4608512"/>
              <a:gd name="connsiteX3" fmla="*/ 6437263 w 6437263"/>
              <a:gd name="connsiteY3" fmla="*/ 0 h 4608512"/>
              <a:gd name="connsiteX4" fmla="*/ 6437263 w 6437263"/>
              <a:gd name="connsiteY4" fmla="*/ 4608512 h 4608512"/>
              <a:gd name="connsiteX5" fmla="*/ 6437263 w 6437263"/>
              <a:gd name="connsiteY5" fmla="*/ 4608512 h 4608512"/>
              <a:gd name="connsiteX6" fmla="*/ 0 w 6437263"/>
              <a:gd name="connsiteY6" fmla="*/ 4608512 h 4608512"/>
              <a:gd name="connsiteX7" fmla="*/ 0 w 6437263"/>
              <a:gd name="connsiteY7" fmla="*/ 4608512 h 4608512"/>
              <a:gd name="connsiteX8" fmla="*/ 0 w 6437263"/>
              <a:gd name="connsiteY8" fmla="*/ 0 h 4608512"/>
              <a:gd name="connsiteX0" fmla="*/ 0 w 6437263"/>
              <a:gd name="connsiteY0" fmla="*/ 4608512 h 4608512"/>
              <a:gd name="connsiteX1" fmla="*/ 0 w 6437263"/>
              <a:gd name="connsiteY1" fmla="*/ 4608512 h 4608512"/>
              <a:gd name="connsiteX2" fmla="*/ 960120 w 6437263"/>
              <a:gd name="connsiteY2" fmla="*/ 4599432 h 4608512"/>
              <a:gd name="connsiteX3" fmla="*/ 6437263 w 6437263"/>
              <a:gd name="connsiteY3" fmla="*/ 4608512 h 4608512"/>
              <a:gd name="connsiteX4" fmla="*/ 6437263 w 6437263"/>
              <a:gd name="connsiteY4" fmla="*/ 4608512 h 46085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0 w 6437263"/>
              <a:gd name="connsiteY1" fmla="*/ 4608512 h 4611720"/>
              <a:gd name="connsiteX2" fmla="*/ 185103 w 6437263"/>
              <a:gd name="connsiteY2" fmla="*/ 4611720 h 4611720"/>
              <a:gd name="connsiteX3" fmla="*/ 960120 w 6437263"/>
              <a:gd name="connsiteY3" fmla="*/ 4599432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0 w 6437263"/>
              <a:gd name="connsiteY0" fmla="*/ 4608512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2880 w 6437263"/>
              <a:gd name="connsiteY0" fmla="*/ 4352480 h 4611720"/>
              <a:gd name="connsiteX1" fmla="*/ 185103 w 6437263"/>
              <a:gd name="connsiteY1" fmla="*/ 4611720 h 4611720"/>
              <a:gd name="connsiteX2" fmla="*/ 960120 w 6437263"/>
              <a:gd name="connsiteY2" fmla="*/ 4599432 h 4611720"/>
              <a:gd name="connsiteX3" fmla="*/ 6437263 w 6437263"/>
              <a:gd name="connsiteY3" fmla="*/ 4608512 h 4611720"/>
              <a:gd name="connsiteX4" fmla="*/ 6437263 w 6437263"/>
              <a:gd name="connsiteY4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960120 w 6437263"/>
              <a:gd name="connsiteY1" fmla="*/ 4599432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5103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4370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81513 w 6437263"/>
              <a:gd name="connsiteY1" fmla="*/ 4607624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79132 w 6437263"/>
              <a:gd name="connsiteY1" fmla="*/ 4542105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89866 w 6437263"/>
              <a:gd name="connsiteY0" fmla="*/ 4611720 h 4611720"/>
              <a:gd name="connsiteX1" fmla="*/ 667226 w 6437263"/>
              <a:gd name="connsiteY1" fmla="*/ 4603529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218441 w 6437263"/>
              <a:gd name="connsiteY0" fmla="*/ 4492967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08513"/>
              <a:gd name="connsiteX1" fmla="*/ 0 w 6437263"/>
              <a:gd name="connsiteY1" fmla="*/ 0 h 4608513"/>
              <a:gd name="connsiteX2" fmla="*/ 6437263 w 6437263"/>
              <a:gd name="connsiteY2" fmla="*/ 0 h 4608513"/>
              <a:gd name="connsiteX3" fmla="*/ 6437263 w 6437263"/>
              <a:gd name="connsiteY3" fmla="*/ 0 h 4608513"/>
              <a:gd name="connsiteX4" fmla="*/ 6437263 w 6437263"/>
              <a:gd name="connsiteY4" fmla="*/ 4608512 h 4608513"/>
              <a:gd name="connsiteX5" fmla="*/ 6437263 w 6437263"/>
              <a:gd name="connsiteY5" fmla="*/ 4608512 h 4608513"/>
              <a:gd name="connsiteX6" fmla="*/ 0 w 6437263"/>
              <a:gd name="connsiteY6" fmla="*/ 4608512 h 4608513"/>
              <a:gd name="connsiteX7" fmla="*/ 0 w 6437263"/>
              <a:gd name="connsiteY7" fmla="*/ 4608512 h 4608513"/>
              <a:gd name="connsiteX8" fmla="*/ 0 w 6437263"/>
              <a:gd name="connsiteY8" fmla="*/ 0 h 4608513"/>
              <a:gd name="connsiteX0" fmla="*/ 218441 w 6437263"/>
              <a:gd name="connsiteY0" fmla="*/ 4492967 h 4608513"/>
              <a:gd name="connsiteX1" fmla="*/ 667226 w 6437263"/>
              <a:gd name="connsiteY1" fmla="*/ 4603529 h 4608513"/>
              <a:gd name="connsiteX2" fmla="*/ 6437263 w 6437263"/>
              <a:gd name="connsiteY2" fmla="*/ 4608512 h 4608513"/>
              <a:gd name="connsiteX3" fmla="*/ 6437263 w 6437263"/>
              <a:gd name="connsiteY3" fmla="*/ 4608512 h 4608513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67226 w 6437263"/>
              <a:gd name="connsiteY1" fmla="*/ 4603529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97712"/>
              <a:gd name="connsiteX1" fmla="*/ 0 w 6437263"/>
              <a:gd name="connsiteY1" fmla="*/ 0 h 4697712"/>
              <a:gd name="connsiteX2" fmla="*/ 6437263 w 6437263"/>
              <a:gd name="connsiteY2" fmla="*/ 0 h 4697712"/>
              <a:gd name="connsiteX3" fmla="*/ 6437263 w 6437263"/>
              <a:gd name="connsiteY3" fmla="*/ 0 h 4697712"/>
              <a:gd name="connsiteX4" fmla="*/ 6437263 w 6437263"/>
              <a:gd name="connsiteY4" fmla="*/ 4608512 h 4697712"/>
              <a:gd name="connsiteX5" fmla="*/ 6437263 w 6437263"/>
              <a:gd name="connsiteY5" fmla="*/ 4608512 h 4697712"/>
              <a:gd name="connsiteX6" fmla="*/ 0 w 6437263"/>
              <a:gd name="connsiteY6" fmla="*/ 4608512 h 4697712"/>
              <a:gd name="connsiteX7" fmla="*/ 0 w 6437263"/>
              <a:gd name="connsiteY7" fmla="*/ 4608512 h 4697712"/>
              <a:gd name="connsiteX8" fmla="*/ 0 w 6437263"/>
              <a:gd name="connsiteY8" fmla="*/ 0 h 4697712"/>
              <a:gd name="connsiteX0" fmla="*/ 199391 w 6437263"/>
              <a:gd name="connsiteY0" fmla="*/ 4607624 h 4697712"/>
              <a:gd name="connsiteX1" fmla="*/ 669607 w 6437263"/>
              <a:gd name="connsiteY1" fmla="*/ 4697712 h 4697712"/>
              <a:gd name="connsiteX2" fmla="*/ 6437263 w 6437263"/>
              <a:gd name="connsiteY2" fmla="*/ 4608512 h 4697712"/>
              <a:gd name="connsiteX3" fmla="*/ 6437263 w 6437263"/>
              <a:gd name="connsiteY3" fmla="*/ 4608512 h 4697712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11720"/>
              <a:gd name="connsiteX1" fmla="*/ 0 w 6437263"/>
              <a:gd name="connsiteY1" fmla="*/ 0 h 4611720"/>
              <a:gd name="connsiteX2" fmla="*/ 6437263 w 6437263"/>
              <a:gd name="connsiteY2" fmla="*/ 0 h 4611720"/>
              <a:gd name="connsiteX3" fmla="*/ 6437263 w 6437263"/>
              <a:gd name="connsiteY3" fmla="*/ 0 h 4611720"/>
              <a:gd name="connsiteX4" fmla="*/ 6437263 w 6437263"/>
              <a:gd name="connsiteY4" fmla="*/ 4608512 h 4611720"/>
              <a:gd name="connsiteX5" fmla="*/ 6437263 w 6437263"/>
              <a:gd name="connsiteY5" fmla="*/ 4608512 h 4611720"/>
              <a:gd name="connsiteX6" fmla="*/ 0 w 6437263"/>
              <a:gd name="connsiteY6" fmla="*/ 4608512 h 4611720"/>
              <a:gd name="connsiteX7" fmla="*/ 0 w 6437263"/>
              <a:gd name="connsiteY7" fmla="*/ 4608512 h 4611720"/>
              <a:gd name="connsiteX8" fmla="*/ 0 w 6437263"/>
              <a:gd name="connsiteY8" fmla="*/ 0 h 4611720"/>
              <a:gd name="connsiteX0" fmla="*/ 199391 w 6437263"/>
              <a:gd name="connsiteY0" fmla="*/ 4607624 h 4611720"/>
              <a:gd name="connsiteX1" fmla="*/ 676751 w 6437263"/>
              <a:gd name="connsiteY1" fmla="*/ 4611720 h 4611720"/>
              <a:gd name="connsiteX2" fmla="*/ 6437263 w 6437263"/>
              <a:gd name="connsiteY2" fmla="*/ 4608512 h 4611720"/>
              <a:gd name="connsiteX3" fmla="*/ 6437263 w 6437263"/>
              <a:gd name="connsiteY3" fmla="*/ 4608512 h 4611720"/>
              <a:gd name="connsiteX0" fmla="*/ 0 w 6437263"/>
              <a:gd name="connsiteY0" fmla="*/ 0 h 4608511"/>
              <a:gd name="connsiteX1" fmla="*/ 0 w 6437263"/>
              <a:gd name="connsiteY1" fmla="*/ 0 h 4608511"/>
              <a:gd name="connsiteX2" fmla="*/ 6437263 w 6437263"/>
              <a:gd name="connsiteY2" fmla="*/ 0 h 4608511"/>
              <a:gd name="connsiteX3" fmla="*/ 6437263 w 6437263"/>
              <a:gd name="connsiteY3" fmla="*/ 0 h 4608511"/>
              <a:gd name="connsiteX4" fmla="*/ 6437263 w 6437263"/>
              <a:gd name="connsiteY4" fmla="*/ 4608512 h 4608511"/>
              <a:gd name="connsiteX5" fmla="*/ 6437263 w 6437263"/>
              <a:gd name="connsiteY5" fmla="*/ 4608512 h 4608511"/>
              <a:gd name="connsiteX6" fmla="*/ 0 w 6437263"/>
              <a:gd name="connsiteY6" fmla="*/ 4608512 h 4608511"/>
              <a:gd name="connsiteX7" fmla="*/ 0 w 6437263"/>
              <a:gd name="connsiteY7" fmla="*/ 4608512 h 4608511"/>
              <a:gd name="connsiteX8" fmla="*/ 0 w 6437263"/>
              <a:gd name="connsiteY8" fmla="*/ 0 h 4608511"/>
              <a:gd name="connsiteX0" fmla="*/ 199391 w 6437263"/>
              <a:gd name="connsiteY0" fmla="*/ 4607624 h 4608511"/>
              <a:gd name="connsiteX1" fmla="*/ 676751 w 6437263"/>
              <a:gd name="connsiteY1" fmla="*/ 4603531 h 4608511"/>
              <a:gd name="connsiteX2" fmla="*/ 6437263 w 6437263"/>
              <a:gd name="connsiteY2" fmla="*/ 4608512 h 4608511"/>
              <a:gd name="connsiteX3" fmla="*/ 6437263 w 6437263"/>
              <a:gd name="connsiteY3" fmla="*/ 4608512 h 4608511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07624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99391 w 6437263"/>
              <a:gd name="connsiteY0" fmla="*/ 4611719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11722"/>
              <a:gd name="connsiteX1" fmla="*/ 0 w 6437263"/>
              <a:gd name="connsiteY1" fmla="*/ 0 h 4611722"/>
              <a:gd name="connsiteX2" fmla="*/ 6437263 w 6437263"/>
              <a:gd name="connsiteY2" fmla="*/ 0 h 4611722"/>
              <a:gd name="connsiteX3" fmla="*/ 6437263 w 6437263"/>
              <a:gd name="connsiteY3" fmla="*/ 0 h 4611722"/>
              <a:gd name="connsiteX4" fmla="*/ 6437263 w 6437263"/>
              <a:gd name="connsiteY4" fmla="*/ 4608512 h 4611722"/>
              <a:gd name="connsiteX5" fmla="*/ 6437263 w 6437263"/>
              <a:gd name="connsiteY5" fmla="*/ 4608512 h 4611722"/>
              <a:gd name="connsiteX6" fmla="*/ 0 w 6437263"/>
              <a:gd name="connsiteY6" fmla="*/ 4608512 h 4611722"/>
              <a:gd name="connsiteX7" fmla="*/ 0 w 6437263"/>
              <a:gd name="connsiteY7" fmla="*/ 4608512 h 4611722"/>
              <a:gd name="connsiteX8" fmla="*/ 0 w 6437263"/>
              <a:gd name="connsiteY8" fmla="*/ 0 h 4611722"/>
              <a:gd name="connsiteX0" fmla="*/ 17895 w 6437263"/>
              <a:gd name="connsiteY0" fmla="*/ 4586557 h 4611722"/>
              <a:gd name="connsiteX1" fmla="*/ 676751 w 6437263"/>
              <a:gd name="connsiteY1" fmla="*/ 4611722 h 4611722"/>
              <a:gd name="connsiteX2" fmla="*/ 6437263 w 6437263"/>
              <a:gd name="connsiteY2" fmla="*/ 4608512 h 4611722"/>
              <a:gd name="connsiteX3" fmla="*/ 6437263 w 6437263"/>
              <a:gd name="connsiteY3" fmla="*/ 4608512 h 4611722"/>
              <a:gd name="connsiteX0" fmla="*/ 0 w 6437263"/>
              <a:gd name="connsiteY0" fmla="*/ 0 h 4608509"/>
              <a:gd name="connsiteX1" fmla="*/ 0 w 6437263"/>
              <a:gd name="connsiteY1" fmla="*/ 0 h 4608509"/>
              <a:gd name="connsiteX2" fmla="*/ 6437263 w 6437263"/>
              <a:gd name="connsiteY2" fmla="*/ 0 h 4608509"/>
              <a:gd name="connsiteX3" fmla="*/ 6437263 w 6437263"/>
              <a:gd name="connsiteY3" fmla="*/ 0 h 4608509"/>
              <a:gd name="connsiteX4" fmla="*/ 6437263 w 6437263"/>
              <a:gd name="connsiteY4" fmla="*/ 4608512 h 4608509"/>
              <a:gd name="connsiteX5" fmla="*/ 6437263 w 6437263"/>
              <a:gd name="connsiteY5" fmla="*/ 4608512 h 4608509"/>
              <a:gd name="connsiteX6" fmla="*/ 0 w 6437263"/>
              <a:gd name="connsiteY6" fmla="*/ 4608512 h 4608509"/>
              <a:gd name="connsiteX7" fmla="*/ 0 w 6437263"/>
              <a:gd name="connsiteY7" fmla="*/ 4608512 h 4608509"/>
              <a:gd name="connsiteX8" fmla="*/ 0 w 6437263"/>
              <a:gd name="connsiteY8" fmla="*/ 0 h 4608509"/>
              <a:gd name="connsiteX0" fmla="*/ 17895 w 6437263"/>
              <a:gd name="connsiteY0" fmla="*/ 4586557 h 4608509"/>
              <a:gd name="connsiteX1" fmla="*/ 2969341 w 6437263"/>
              <a:gd name="connsiteY1" fmla="*/ 4586557 h 4608509"/>
              <a:gd name="connsiteX2" fmla="*/ 6437263 w 6437263"/>
              <a:gd name="connsiteY2" fmla="*/ 4608512 h 4608509"/>
              <a:gd name="connsiteX3" fmla="*/ 6437263 w 6437263"/>
              <a:gd name="connsiteY3" fmla="*/ 4608512 h 4608509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2969341 w 6437263"/>
              <a:gd name="connsiteY1" fmla="*/ 4586557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36887"/>
              <a:gd name="connsiteX1" fmla="*/ 0 w 6437263"/>
              <a:gd name="connsiteY1" fmla="*/ 0 h 4636887"/>
              <a:gd name="connsiteX2" fmla="*/ 6437263 w 6437263"/>
              <a:gd name="connsiteY2" fmla="*/ 0 h 4636887"/>
              <a:gd name="connsiteX3" fmla="*/ 6437263 w 6437263"/>
              <a:gd name="connsiteY3" fmla="*/ 0 h 4636887"/>
              <a:gd name="connsiteX4" fmla="*/ 6437263 w 6437263"/>
              <a:gd name="connsiteY4" fmla="*/ 4608512 h 4636887"/>
              <a:gd name="connsiteX5" fmla="*/ 6437263 w 6437263"/>
              <a:gd name="connsiteY5" fmla="*/ 4608512 h 4636887"/>
              <a:gd name="connsiteX6" fmla="*/ 0 w 6437263"/>
              <a:gd name="connsiteY6" fmla="*/ 4608512 h 4636887"/>
              <a:gd name="connsiteX7" fmla="*/ 0 w 6437263"/>
              <a:gd name="connsiteY7" fmla="*/ 4608512 h 4636887"/>
              <a:gd name="connsiteX8" fmla="*/ 0 w 6437263"/>
              <a:gd name="connsiteY8" fmla="*/ 0 h 4636887"/>
              <a:gd name="connsiteX0" fmla="*/ 17895 w 6437263"/>
              <a:gd name="connsiteY0" fmla="*/ 4636887 h 4636887"/>
              <a:gd name="connsiteX1" fmla="*/ 6045232 w 6437263"/>
              <a:gd name="connsiteY1" fmla="*/ 4611861 h 4636887"/>
              <a:gd name="connsiteX2" fmla="*/ 6437263 w 6437263"/>
              <a:gd name="connsiteY2" fmla="*/ 4608512 h 4636887"/>
              <a:gd name="connsiteX3" fmla="*/ 6437263 w 6437263"/>
              <a:gd name="connsiteY3" fmla="*/ 4608512 h 4636887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0 w 6437263"/>
              <a:gd name="connsiteY0" fmla="*/ 0 h 4611925"/>
              <a:gd name="connsiteX1" fmla="*/ 0 w 6437263"/>
              <a:gd name="connsiteY1" fmla="*/ 0 h 4611925"/>
              <a:gd name="connsiteX2" fmla="*/ 6437263 w 6437263"/>
              <a:gd name="connsiteY2" fmla="*/ 0 h 4611925"/>
              <a:gd name="connsiteX3" fmla="*/ 6437263 w 6437263"/>
              <a:gd name="connsiteY3" fmla="*/ 0 h 4611925"/>
              <a:gd name="connsiteX4" fmla="*/ 6437263 w 6437263"/>
              <a:gd name="connsiteY4" fmla="*/ 4608512 h 4611925"/>
              <a:gd name="connsiteX5" fmla="*/ 6437263 w 6437263"/>
              <a:gd name="connsiteY5" fmla="*/ 4608512 h 4611925"/>
              <a:gd name="connsiteX6" fmla="*/ 0 w 6437263"/>
              <a:gd name="connsiteY6" fmla="*/ 4608512 h 4611925"/>
              <a:gd name="connsiteX7" fmla="*/ 0 w 6437263"/>
              <a:gd name="connsiteY7" fmla="*/ 4608512 h 4611925"/>
              <a:gd name="connsiteX8" fmla="*/ 0 w 6437263"/>
              <a:gd name="connsiteY8" fmla="*/ 0 h 4611925"/>
              <a:gd name="connsiteX0" fmla="*/ 304471 w 6437263"/>
              <a:gd name="connsiteY0" fmla="*/ 3751209 h 4611925"/>
              <a:gd name="connsiteX1" fmla="*/ 6045232 w 6437263"/>
              <a:gd name="connsiteY1" fmla="*/ 4611861 h 4611925"/>
              <a:gd name="connsiteX2" fmla="*/ 6437263 w 6437263"/>
              <a:gd name="connsiteY2" fmla="*/ 4608512 h 4611925"/>
              <a:gd name="connsiteX3" fmla="*/ 6437263 w 6437263"/>
              <a:gd name="connsiteY3" fmla="*/ 4608512 h 4611925"/>
              <a:gd name="connsiteX0" fmla="*/ 10811 w 6448074"/>
              <a:gd name="connsiteY0" fmla="*/ 0 h 4614050"/>
              <a:gd name="connsiteX1" fmla="*/ 10811 w 6448074"/>
              <a:gd name="connsiteY1" fmla="*/ 0 h 4614050"/>
              <a:gd name="connsiteX2" fmla="*/ 6448074 w 6448074"/>
              <a:gd name="connsiteY2" fmla="*/ 0 h 4614050"/>
              <a:gd name="connsiteX3" fmla="*/ 6448074 w 6448074"/>
              <a:gd name="connsiteY3" fmla="*/ 0 h 4614050"/>
              <a:gd name="connsiteX4" fmla="*/ 6448074 w 6448074"/>
              <a:gd name="connsiteY4" fmla="*/ 4608512 h 4614050"/>
              <a:gd name="connsiteX5" fmla="*/ 6448074 w 6448074"/>
              <a:gd name="connsiteY5" fmla="*/ 4608512 h 4614050"/>
              <a:gd name="connsiteX6" fmla="*/ 10811 w 6448074"/>
              <a:gd name="connsiteY6" fmla="*/ 4608512 h 4614050"/>
              <a:gd name="connsiteX7" fmla="*/ 10811 w 6448074"/>
              <a:gd name="connsiteY7" fmla="*/ 4608512 h 4614050"/>
              <a:gd name="connsiteX8" fmla="*/ 10811 w 6448074"/>
              <a:gd name="connsiteY8" fmla="*/ 0 h 4614050"/>
              <a:gd name="connsiteX0" fmla="*/ 48 w 6448074"/>
              <a:gd name="connsiteY0" fmla="*/ 4586283 h 4614050"/>
              <a:gd name="connsiteX1" fmla="*/ 6056043 w 6448074"/>
              <a:gd name="connsiteY1" fmla="*/ 4611861 h 4614050"/>
              <a:gd name="connsiteX2" fmla="*/ 6448074 w 6448074"/>
              <a:gd name="connsiteY2" fmla="*/ 4608512 h 4614050"/>
              <a:gd name="connsiteX3" fmla="*/ 6448074 w 6448074"/>
              <a:gd name="connsiteY3" fmla="*/ 4608512 h 4614050"/>
              <a:gd name="connsiteX0" fmla="*/ 10811 w 6448074"/>
              <a:gd name="connsiteY0" fmla="*/ 0 h 4608513"/>
              <a:gd name="connsiteX1" fmla="*/ 10811 w 6448074"/>
              <a:gd name="connsiteY1" fmla="*/ 0 h 4608513"/>
              <a:gd name="connsiteX2" fmla="*/ 6448074 w 6448074"/>
              <a:gd name="connsiteY2" fmla="*/ 0 h 4608513"/>
              <a:gd name="connsiteX3" fmla="*/ 6448074 w 6448074"/>
              <a:gd name="connsiteY3" fmla="*/ 0 h 4608513"/>
              <a:gd name="connsiteX4" fmla="*/ 6448074 w 6448074"/>
              <a:gd name="connsiteY4" fmla="*/ 4608512 h 4608513"/>
              <a:gd name="connsiteX5" fmla="*/ 6448074 w 6448074"/>
              <a:gd name="connsiteY5" fmla="*/ 4608512 h 4608513"/>
              <a:gd name="connsiteX6" fmla="*/ 10811 w 6448074"/>
              <a:gd name="connsiteY6" fmla="*/ 4608512 h 4608513"/>
              <a:gd name="connsiteX7" fmla="*/ 10811 w 6448074"/>
              <a:gd name="connsiteY7" fmla="*/ 4608512 h 4608513"/>
              <a:gd name="connsiteX8" fmla="*/ 10811 w 6448074"/>
              <a:gd name="connsiteY8" fmla="*/ 0 h 4608513"/>
              <a:gd name="connsiteX0" fmla="*/ 48 w 6448074"/>
              <a:gd name="connsiteY0" fmla="*/ 4586283 h 4608513"/>
              <a:gd name="connsiteX1" fmla="*/ 5989175 w 6448074"/>
              <a:gd name="connsiteY1" fmla="*/ 4232283 h 4608513"/>
              <a:gd name="connsiteX2" fmla="*/ 6448074 w 6448074"/>
              <a:gd name="connsiteY2" fmla="*/ 4608512 h 4608513"/>
              <a:gd name="connsiteX3" fmla="*/ 6448074 w 6448074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5989159 w 6448058"/>
              <a:gd name="connsiteY1" fmla="*/ 4232283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  <a:gd name="connsiteX0" fmla="*/ 10795 w 6448058"/>
              <a:gd name="connsiteY0" fmla="*/ 0 h 4608513"/>
              <a:gd name="connsiteX1" fmla="*/ 10795 w 6448058"/>
              <a:gd name="connsiteY1" fmla="*/ 0 h 4608513"/>
              <a:gd name="connsiteX2" fmla="*/ 6448058 w 6448058"/>
              <a:gd name="connsiteY2" fmla="*/ 0 h 4608513"/>
              <a:gd name="connsiteX3" fmla="*/ 6448058 w 6448058"/>
              <a:gd name="connsiteY3" fmla="*/ 0 h 4608513"/>
              <a:gd name="connsiteX4" fmla="*/ 6448058 w 6448058"/>
              <a:gd name="connsiteY4" fmla="*/ 4608512 h 4608513"/>
              <a:gd name="connsiteX5" fmla="*/ 6448058 w 6448058"/>
              <a:gd name="connsiteY5" fmla="*/ 4608512 h 4608513"/>
              <a:gd name="connsiteX6" fmla="*/ 10795 w 6448058"/>
              <a:gd name="connsiteY6" fmla="*/ 4608512 h 4608513"/>
              <a:gd name="connsiteX7" fmla="*/ 10795 w 6448058"/>
              <a:gd name="connsiteY7" fmla="*/ 4608512 h 4608513"/>
              <a:gd name="connsiteX8" fmla="*/ 10795 w 6448058"/>
              <a:gd name="connsiteY8" fmla="*/ 0 h 4608513"/>
              <a:gd name="connsiteX0" fmla="*/ 32 w 6448058"/>
              <a:gd name="connsiteY0" fmla="*/ 4586283 h 4608513"/>
              <a:gd name="connsiteX1" fmla="*/ 6151550 w 6448058"/>
              <a:gd name="connsiteY1" fmla="*/ 4586547 h 4608513"/>
              <a:gd name="connsiteX2" fmla="*/ 6448058 w 6448058"/>
              <a:gd name="connsiteY2" fmla="*/ 4608512 h 4608513"/>
              <a:gd name="connsiteX3" fmla="*/ 6448058 w 6448058"/>
              <a:gd name="connsiteY3" fmla="*/ 4608512 h 460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8058" h="4608513" stroke="0" extrusionOk="0">
                <a:moveTo>
                  <a:pt x="10795" y="0"/>
                </a:moveTo>
                <a:lnTo>
                  <a:pt x="10795" y="0"/>
                </a:lnTo>
                <a:lnTo>
                  <a:pt x="6448058" y="0"/>
                </a:lnTo>
                <a:lnTo>
                  <a:pt x="6448058" y="0"/>
                </a:lnTo>
                <a:lnTo>
                  <a:pt x="6448058" y="4608512"/>
                </a:lnTo>
                <a:lnTo>
                  <a:pt x="6448058" y="4608512"/>
                </a:lnTo>
                <a:lnTo>
                  <a:pt x="10795" y="4608512"/>
                </a:lnTo>
                <a:lnTo>
                  <a:pt x="10795" y="4608512"/>
                </a:lnTo>
                <a:lnTo>
                  <a:pt x="10795" y="0"/>
                </a:lnTo>
                <a:close/>
              </a:path>
              <a:path w="6448058" h="4608513" fill="none">
                <a:moveTo>
                  <a:pt x="32" y="4586283"/>
                </a:moveTo>
                <a:cubicBezTo>
                  <a:pt x="-15974" y="4603244"/>
                  <a:pt x="6148453" y="4594889"/>
                  <a:pt x="6151550" y="4586547"/>
                </a:cubicBezTo>
                <a:moveTo>
                  <a:pt x="6448058" y="4608512"/>
                </a:moveTo>
                <a:lnTo>
                  <a:pt x="6448058" y="4608512"/>
                </a:lnTo>
              </a:path>
            </a:pathLst>
          </a:custGeom>
          <a:ln w="9525">
            <a:solidFill>
              <a:schemeClr val="tx1"/>
            </a:solidFill>
          </a:ln>
        </p:spPr>
        <p:txBody>
          <a:bodyPr wrap="square" bIns="43200" anchor="b" anchorCtr="0">
            <a:spAutoFit/>
          </a:bodyPr>
          <a:lstStyle>
            <a:lvl1pPr marL="0" indent="0">
              <a:spcAft>
                <a:spcPts val="70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defRPr sz="1300" b="1" u="none">
                <a:solidFill>
                  <a:schemeClr val="tx1"/>
                </a:solidFill>
              </a:defRPr>
            </a:lvl1pPr>
            <a:lvl2pPr marL="216000" indent="0">
              <a:buFont typeface="Arial" panose="020B0604020202020204" pitchFamily="34" charset="0"/>
              <a:buNone/>
              <a:defRPr sz="1400"/>
            </a:lvl2pPr>
            <a:lvl3pPr marL="0" indent="0">
              <a:buNone/>
              <a:defRPr/>
            </a:lvl3pPr>
            <a:lvl4pPr marL="0" indent="0">
              <a:buNone/>
              <a:defRPr baseline="0"/>
            </a:lvl4pPr>
            <a:lvl5pPr marL="0" indent="0">
              <a:buNone/>
              <a:defRPr/>
            </a:lvl5pPr>
          </a:lstStyle>
          <a:p>
            <a:pPr lvl="0"/>
            <a:r>
              <a:rPr lang="fr-FR" noProof="0" dirty="0" smtClean="0"/>
              <a:t>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7173284" y="13330120"/>
            <a:ext cx="4368692" cy="1626597"/>
          </a:xfrm>
        </p:spPr>
        <p:txBody>
          <a:bodyPr/>
          <a:lstStyle>
            <a:lvl1pPr algn="ctr">
              <a:spcAft>
                <a:spcPts val="0"/>
              </a:spcAft>
              <a:defRPr sz="750" b="0" i="1" baseline="0">
                <a:solidFill>
                  <a:schemeClr val="accent4"/>
                </a:solidFill>
              </a:defRPr>
            </a:lvl1pPr>
            <a:lvl2pPr algn="ctr">
              <a:spcAft>
                <a:spcPts val="0"/>
              </a:spcAft>
              <a:defRPr sz="750" b="0">
                <a:solidFill>
                  <a:schemeClr val="accent4"/>
                </a:solidFill>
              </a:defRPr>
            </a:lvl2pPr>
          </a:lstStyle>
          <a:p>
            <a:pPr lvl="0"/>
            <a:r>
              <a:rPr lang="fr-FR" dirty="0" smtClean="0"/>
              <a:t>Légende italique</a:t>
            </a:r>
          </a:p>
          <a:p>
            <a:pPr lvl="1"/>
            <a:r>
              <a:rPr lang="fr-FR" dirty="0" smtClean="0"/>
              <a:t>Légende</a:t>
            </a:r>
          </a:p>
        </p:txBody>
      </p:sp>
      <p:sp>
        <p:nvSpPr>
          <p:cNvPr id="31" name="Espace réservé du texte 6"/>
          <p:cNvSpPr>
            <a:spLocks noGrp="1"/>
          </p:cNvSpPr>
          <p:nvPr>
            <p:ph type="body" sz="quarter" idx="34" hasCustomPrompt="1"/>
          </p:nvPr>
        </p:nvSpPr>
        <p:spPr bwMode="gray">
          <a:xfrm>
            <a:off x="7181641" y="24340118"/>
            <a:ext cx="4368692" cy="1626597"/>
          </a:xfrm>
        </p:spPr>
        <p:txBody>
          <a:bodyPr/>
          <a:lstStyle>
            <a:lvl1pPr algn="ctr">
              <a:spcAft>
                <a:spcPts val="0"/>
              </a:spcAft>
              <a:defRPr sz="750" b="0" i="1" baseline="0">
                <a:solidFill>
                  <a:schemeClr val="accent4"/>
                </a:solidFill>
              </a:defRPr>
            </a:lvl1pPr>
            <a:lvl2pPr algn="ctr">
              <a:spcAft>
                <a:spcPts val="0"/>
              </a:spcAft>
              <a:defRPr sz="750" b="0">
                <a:solidFill>
                  <a:schemeClr val="accent4"/>
                </a:solidFill>
              </a:defRPr>
            </a:lvl2pPr>
          </a:lstStyle>
          <a:p>
            <a:pPr lvl="0"/>
            <a:r>
              <a:rPr lang="fr-FR" dirty="0" smtClean="0"/>
              <a:t>Légende italique</a:t>
            </a:r>
          </a:p>
          <a:p>
            <a:pPr lvl="1"/>
            <a:r>
              <a:rPr lang="fr-FR" dirty="0" smtClean="0"/>
              <a:t>Légende</a:t>
            </a:r>
          </a:p>
        </p:txBody>
      </p:sp>
      <p:sp>
        <p:nvSpPr>
          <p:cNvPr id="33" name="Espace réservé du texte 6"/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7173284" y="34096329"/>
            <a:ext cx="4368692" cy="1626597"/>
          </a:xfrm>
        </p:spPr>
        <p:txBody>
          <a:bodyPr/>
          <a:lstStyle>
            <a:lvl1pPr algn="ctr">
              <a:spcAft>
                <a:spcPts val="0"/>
              </a:spcAft>
              <a:defRPr sz="750" b="0" i="1" baseline="0">
                <a:solidFill>
                  <a:schemeClr val="accent4"/>
                </a:solidFill>
              </a:defRPr>
            </a:lvl1pPr>
            <a:lvl2pPr algn="ctr">
              <a:spcAft>
                <a:spcPts val="0"/>
              </a:spcAft>
              <a:defRPr sz="750" b="0">
                <a:solidFill>
                  <a:schemeClr val="accent4"/>
                </a:solidFill>
              </a:defRPr>
            </a:lvl2pPr>
          </a:lstStyle>
          <a:p>
            <a:pPr lvl="0"/>
            <a:r>
              <a:rPr lang="fr-FR" dirty="0" smtClean="0"/>
              <a:t>Légende italique</a:t>
            </a:r>
          </a:p>
          <a:p>
            <a:pPr lvl="1"/>
            <a:r>
              <a:rPr lang="fr-FR" dirty="0" smtClean="0"/>
              <a:t>Légende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37" hasCustomPrompt="1"/>
          </p:nvPr>
        </p:nvSpPr>
        <p:spPr bwMode="gray">
          <a:xfrm>
            <a:off x="7173285" y="40983952"/>
            <a:ext cx="21420972" cy="1819810"/>
          </a:xfrm>
        </p:spPr>
        <p:txBody>
          <a:bodyPr/>
          <a:lstStyle>
            <a:lvl1pPr>
              <a:spcAft>
                <a:spcPts val="0"/>
              </a:spcAft>
              <a:defRPr sz="125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Texte contact</a:t>
            </a:r>
            <a:endParaRPr lang="fr-FR" dirty="0"/>
          </a:p>
        </p:txBody>
      </p:sp>
      <p:sp>
        <p:nvSpPr>
          <p:cNvPr id="34" name="Espace réservé du texte 10"/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29270587" y="8583037"/>
            <a:ext cx="1004628" cy="28357604"/>
          </a:xfrm>
        </p:spPr>
        <p:txBody>
          <a:bodyPr vert="vert270"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Novembre 2015      Colloque de l’Institut Mines Télécom      Paris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9" hasCustomPrompt="1"/>
          </p:nvPr>
        </p:nvSpPr>
        <p:spPr bwMode="gray">
          <a:xfrm>
            <a:off x="1532639" y="17409669"/>
            <a:ext cx="4219380" cy="2343149"/>
          </a:xfrm>
        </p:spPr>
        <p:txBody>
          <a:bodyPr/>
          <a:lstStyle>
            <a:lvl1pPr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Texte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1209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 bwMode="gray">
          <a:xfrm>
            <a:off x="38204" y="0"/>
            <a:ext cx="6054250" cy="427966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09" dirty="0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0" y="0"/>
            <a:ext cx="30275213" cy="74884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09" dirty="0"/>
          </a:p>
        </p:txBody>
      </p:sp>
      <p:grpSp>
        <p:nvGrpSpPr>
          <p:cNvPr id="20" name="Groupe 19"/>
          <p:cNvGrpSpPr/>
          <p:nvPr userDrawn="1"/>
        </p:nvGrpSpPr>
        <p:grpSpPr bwMode="gray">
          <a:xfrm>
            <a:off x="0" y="0"/>
            <a:ext cx="30313417" cy="42796616"/>
            <a:chOff x="0" y="0"/>
            <a:chExt cx="10706894" cy="15120000"/>
          </a:xfrm>
        </p:grpSpPr>
        <p:sp>
          <p:nvSpPr>
            <p:cNvPr id="14" name="Rectangle 13"/>
            <p:cNvSpPr/>
            <p:nvPr userDrawn="1"/>
          </p:nvSpPr>
          <p:spPr bwMode="gray">
            <a:xfrm>
              <a:off x="508" y="0"/>
              <a:ext cx="106934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209" dirty="0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>
              <a:off x="0" y="0"/>
              <a:ext cx="360000" cy="151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209" dirty="0"/>
            </a:p>
          </p:txBody>
        </p:sp>
        <p:sp>
          <p:nvSpPr>
            <p:cNvPr id="16" name="Rectangle 15"/>
            <p:cNvSpPr/>
            <p:nvPr userDrawn="1"/>
          </p:nvSpPr>
          <p:spPr bwMode="gray">
            <a:xfrm>
              <a:off x="10346894" y="0"/>
              <a:ext cx="360000" cy="151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209" dirty="0"/>
            </a:p>
          </p:txBody>
        </p:sp>
        <p:sp>
          <p:nvSpPr>
            <p:cNvPr id="17" name="Rectangle 16"/>
            <p:cNvSpPr/>
            <p:nvPr userDrawn="1"/>
          </p:nvSpPr>
          <p:spPr bwMode="gray">
            <a:xfrm>
              <a:off x="0" y="14760000"/>
              <a:ext cx="1069340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209" dirty="0"/>
            </a:p>
          </p:txBody>
        </p:sp>
      </p:grpSp>
      <p:sp>
        <p:nvSpPr>
          <p:cNvPr id="12" name="Triangle rectangle 11"/>
          <p:cNvSpPr/>
          <p:nvPr userDrawn="1"/>
        </p:nvSpPr>
        <p:spPr bwMode="gray">
          <a:xfrm rot="5400000">
            <a:off x="26611" y="-26612"/>
            <a:ext cx="12026342" cy="1207956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209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12571081" y="2686747"/>
            <a:ext cx="16023176" cy="4585352"/>
          </a:xfrm>
          <a:prstGeom prst="rect">
            <a:avLst/>
          </a:prstGeom>
        </p:spPr>
        <p:txBody>
          <a:bodyPr vert="horz" lIns="0" tIns="0" rIns="232301" bIns="0" rtlCol="0" anchor="t" anchorCtr="0">
            <a:noAutofit/>
          </a:bodyPr>
          <a:lstStyle/>
          <a:p>
            <a:r>
              <a:rPr lang="fr-FR" noProof="0" dirty="0" smtClean="0"/>
              <a:t>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12567154" y="8588613"/>
            <a:ext cx="16027100" cy="313605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 smtClean="0"/>
              <a:t>Texte de niveau 1</a:t>
            </a:r>
          </a:p>
          <a:p>
            <a:pPr lvl="1"/>
            <a:r>
              <a:rPr lang="fr-FR" noProof="0" dirty="0" smtClean="0"/>
              <a:t>Texte de niveau 2</a:t>
            </a:r>
          </a:p>
          <a:p>
            <a:pPr lvl="2"/>
            <a:r>
              <a:rPr lang="fr-FR" noProof="0" dirty="0" smtClean="0"/>
              <a:t>Texte de niveau 3</a:t>
            </a:r>
          </a:p>
          <a:p>
            <a:pPr lvl="3"/>
            <a:r>
              <a:rPr lang="fr-FR" noProof="0" dirty="0" smtClean="0"/>
              <a:t>Texte de niveau 4</a:t>
            </a:r>
          </a:p>
          <a:p>
            <a:pPr lvl="4"/>
            <a:r>
              <a:rPr lang="fr-FR" noProof="0" dirty="0" smtClean="0"/>
              <a:t>Texte de niveau 5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-20294" y="41773910"/>
            <a:ext cx="1019234" cy="101896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8FDF2D3F-91D0-4651-AC5C-11413740A909}" type="datetime1">
              <a:rPr lang="fr-FR" smtClean="0"/>
              <a:pPr/>
              <a:t>10/07/2019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-20294" y="41773910"/>
            <a:ext cx="1019234" cy="101896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" cap="all" baseline="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-20294" y="41773910"/>
            <a:ext cx="1019234" cy="101896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" b="0" cap="all" baseline="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9" name="Image 18" descr="IMT_albi.pd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851" y="1528451"/>
            <a:ext cx="3996000" cy="20066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14751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3100" b="1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147511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25000"/>
        <a:buFontTx/>
        <a:buNone/>
        <a:defRPr sz="1500" b="0" kern="1200" cap="none" baseline="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l" defTabSz="147511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SzPct val="25000"/>
        <a:buFontTx/>
        <a:buNone/>
        <a:defRPr sz="1800" b="1" kern="1200" cap="none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defTabSz="147511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Clr>
          <a:schemeClr val="accent1"/>
        </a:buClr>
        <a:buSzPct val="100000"/>
        <a:buFont typeface="Arial" panose="020B0604020202020204" pitchFamily="34" charset="0"/>
        <a:buChar char="►"/>
        <a:defRPr sz="1250" kern="1200" cap="none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defTabSz="147511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ClrTx/>
        <a:buSzPct val="100000"/>
        <a:buFont typeface="Arial" panose="020B0604020202020204" pitchFamily="34" charset="0"/>
        <a:buChar char="-"/>
        <a:defRPr sz="1250" kern="1200" cap="none">
          <a:solidFill>
            <a:schemeClr val="tx1"/>
          </a:solidFill>
          <a:latin typeface="+mn-lt"/>
          <a:ea typeface="+mn-ea"/>
          <a:cs typeface="+mn-cs"/>
        </a:defRPr>
      </a:lvl4pPr>
      <a:lvl5pPr marL="360363" indent="0" algn="l" defTabSz="1475110" rtl="0" eaLnBrk="1" latinLnBrk="0" hangingPunct="1">
        <a:lnSpc>
          <a:spcPct val="100000"/>
        </a:lnSpc>
        <a:spcBef>
          <a:spcPts val="0"/>
        </a:spcBef>
        <a:spcAft>
          <a:spcPts val="700"/>
        </a:spcAft>
        <a:buClrTx/>
        <a:buSzPct val="100000"/>
        <a:buFont typeface="Arial" panose="020B0604020202020204" pitchFamily="34" charset="0"/>
        <a:buNone/>
        <a:defRPr sz="1250" kern="1200" cap="none">
          <a:solidFill>
            <a:schemeClr val="tx1"/>
          </a:solidFill>
          <a:latin typeface="+mn-lt"/>
          <a:ea typeface="+mn-ea"/>
          <a:cs typeface="+mn-cs"/>
        </a:defRPr>
      </a:lvl5pPr>
      <a:lvl6pPr marL="405655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0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663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18" indent="-368778" algn="l" defTabSz="147511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5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1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6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2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7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3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85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440" algn="l" defTabSz="147511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A1C3E-845E-4E32-907C-911C287466A0}" type="datetime1">
              <a:rPr lang="fr-FR" smtClean="0"/>
              <a:pPr/>
              <a:t>10/07/2019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BB21B-9BEF-40D7-A347-5FAA069EF9D6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35" name="Espace réservé du texte 3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6" name="Espace réservé pour une image  35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37" name="Espace réservé pour une image  36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8" name="Espace réservé pour une image  37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9" name="Espace réservé du contenu 38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0" name="Espace réservé du contenu 39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1" name="Espace réservé pour une image  40"/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42" name="Espace réservé pour une image  4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43" name="Espace réservé pour une image  42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44" name="Espace réservé pour une image  43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45" name="Espace réservé pour une image  44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46" name="Espace réservé pour une image  45"/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47" name="Espace réservé pour une image  46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48" name="Espace réservé pour une image  47"/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49" name="Espace réservé pour une image  48"/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50" name="Espace réservé du contenu 49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1" name="Espace réservé du contenu 50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2" name="Espace réservé du contenu 51"/>
          <p:cNvSpPr>
            <a:spLocks noGrp="1"/>
          </p:cNvSpPr>
          <p:nvPr>
            <p:ph idx="3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3" name="Espace réservé du texte 52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4" name="Espace réservé du texte 5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5" name="Espace réservé du texte 5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6" name="Espace réservé du texte 5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7" name="Espace réservé du texte 5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8" name="Espace réservé du texte 5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8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MT Atlantique">
  <a:themeElements>
    <a:clrScheme name="IMT Albi">
      <a:dk1>
        <a:sysClr val="windowText" lastClr="000000"/>
      </a:dk1>
      <a:lt1>
        <a:sysClr val="window" lastClr="FFFFFF"/>
      </a:lt1>
      <a:dk2>
        <a:srgbClr val="D9E1E2"/>
      </a:dk2>
      <a:lt2>
        <a:srgbClr val="EF7D00"/>
      </a:lt2>
      <a:accent1>
        <a:srgbClr val="00B8DE"/>
      </a:accent1>
      <a:accent2>
        <a:srgbClr val="D9E1E2"/>
      </a:accent2>
      <a:accent3>
        <a:srgbClr val="0C2340"/>
      </a:accent3>
      <a:accent4>
        <a:srgbClr val="9B9B9B"/>
      </a:accent4>
      <a:accent5>
        <a:srgbClr val="878787"/>
      </a:accent5>
      <a:accent6>
        <a:srgbClr val="595959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Poster_IMT_Mines_Albi(1)</Template>
  <TotalTime>11190</TotalTime>
  <Words>7</Words>
  <Application>Microsoft Office PowerPoint</Application>
  <PresentationFormat>Personnalisé</PresentationFormat>
  <Paragraphs>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IMT Atlantique</vt:lpstr>
      <vt:lpstr>Présentation PowerPoint</vt:lpstr>
    </vt:vector>
  </TitlesOfParts>
  <Manager>IMT</Manager>
  <Company>Ecole des Mines d'Albi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IMT</dc:subject>
  <dc:creator>Karline Pascaud</dc:creator>
  <cp:lastModifiedBy>Karline Pascaud</cp:lastModifiedBy>
  <cp:revision>345</cp:revision>
  <dcterms:created xsi:type="dcterms:W3CDTF">2018-06-14T09:29:18Z</dcterms:created>
  <dcterms:modified xsi:type="dcterms:W3CDTF">2019-07-10T14:55:03Z</dcterms:modified>
</cp:coreProperties>
</file>